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9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8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9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9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59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09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74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3070-CFD9-48DF-9101-0CB070B815A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2194-6A88-40ED-96CC-CE408F1E2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42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696000" y="189000"/>
            <a:ext cx="10800000" cy="6480000"/>
            <a:chOff x="696000" y="189000"/>
            <a:chExt cx="10800000" cy="6480000"/>
          </a:xfrm>
        </p:grpSpPr>
        <p:sp>
          <p:nvSpPr>
            <p:cNvPr id="4" name="Rechteck 3"/>
            <p:cNvSpPr/>
            <p:nvPr/>
          </p:nvSpPr>
          <p:spPr>
            <a:xfrm>
              <a:off x="696000" y="5949000"/>
              <a:ext cx="108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smtClean="0">
                  <a:solidFill>
                    <a:schemeClr val="tx1"/>
                  </a:solidFill>
                </a:rPr>
                <a:t>Logistik, Marketing, Organisationstheorie, </a:t>
              </a:r>
              <a:r>
                <a:rPr lang="de-DE" sz="2400" dirty="0" err="1" smtClean="0">
                  <a:solidFill>
                    <a:schemeClr val="tx1"/>
                  </a:solidFill>
                </a:rPr>
                <a:t>Operations</a:t>
              </a:r>
              <a:r>
                <a:rPr lang="de-DE" sz="2400" dirty="0" smtClean="0">
                  <a:solidFill>
                    <a:schemeClr val="tx1"/>
                  </a:solidFill>
                </a:rPr>
                <a:t> Research, Einkauf und Lieferung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1236000" y="5229000"/>
              <a:ext cx="9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smtClean="0">
                  <a:solidFill>
                    <a:schemeClr val="tx1"/>
                  </a:solidFill>
                </a:rPr>
                <a:t>Fundament:</a:t>
              </a:r>
              <a:endParaRPr lang="de-DE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1236000" y="4509000"/>
              <a:ext cx="32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Leitung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716000" y="4509000"/>
              <a:ext cx="32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Erweiterte Planung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236000" y="3789000"/>
              <a:ext cx="32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Netzwerkorganisation und Interorganisatorische Zusammenarbeit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7716000" y="3789000"/>
              <a:ext cx="32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Prozessorientierung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236000" y="3069000"/>
              <a:ext cx="32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Wahl der Partner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716000" y="3069000"/>
              <a:ext cx="324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smtClean="0">
                  <a:solidFill>
                    <a:schemeClr val="tx1"/>
                  </a:solidFill>
                </a:rPr>
                <a:t>Nutzung der Informations- und Kommunikationstechnologie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44931" y="2349000"/>
              <a:ext cx="36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smtClean="0">
                  <a:solidFill>
                    <a:schemeClr val="tx1"/>
                  </a:solidFill>
                </a:rPr>
                <a:t>Integration:</a:t>
              </a:r>
              <a:endParaRPr lang="de-DE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524931" y="2349000"/>
              <a:ext cx="36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smtClean="0">
                  <a:solidFill>
                    <a:schemeClr val="tx1"/>
                  </a:solidFill>
                </a:rPr>
                <a:t>Koordination:</a:t>
              </a:r>
              <a:endParaRPr lang="de-DE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Gleichschenkliges Dreieck 14"/>
            <p:cNvSpPr/>
            <p:nvPr/>
          </p:nvSpPr>
          <p:spPr>
            <a:xfrm>
              <a:off x="696000" y="189000"/>
              <a:ext cx="10800000" cy="1440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smtClean="0">
                  <a:solidFill>
                    <a:schemeClr val="tx1"/>
                  </a:solidFill>
                </a:rPr>
                <a:t>Wettbewerbsfähigkeit</a:t>
              </a:r>
              <a:endParaRPr lang="de-DE" sz="3200" b="1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96000" y="1629000"/>
              <a:ext cx="108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smtClean="0">
                  <a:solidFill>
                    <a:schemeClr val="tx1"/>
                  </a:solidFill>
                </a:rPr>
                <a:t>Kundenorientierung (Kundendienst)</a:t>
              </a:r>
              <a:endParaRPr lang="de-DE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97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Awraam Fanariotis</dc:creator>
  <cp:lastModifiedBy>Awraam Fanariotis</cp:lastModifiedBy>
  <cp:revision>4</cp:revision>
  <dcterms:created xsi:type="dcterms:W3CDTF">2017-02-04T17:14:16Z</dcterms:created>
  <dcterms:modified xsi:type="dcterms:W3CDTF">2017-02-04T17:35:50Z</dcterms:modified>
</cp:coreProperties>
</file>