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745" r:id="rId2"/>
    <p:sldId id="746" r:id="rId3"/>
    <p:sldId id="758" r:id="rId4"/>
    <p:sldId id="747" r:id="rId5"/>
    <p:sldId id="752" r:id="rId6"/>
    <p:sldId id="753" r:id="rId7"/>
    <p:sldId id="754" r:id="rId8"/>
    <p:sldId id="755" r:id="rId9"/>
    <p:sldId id="756" r:id="rId10"/>
    <p:sldId id="757" r:id="rId11"/>
    <p:sldId id="760" r:id="rId12"/>
    <p:sldId id="761" r:id="rId13"/>
    <p:sldId id="762" r:id="rId14"/>
    <p:sldId id="763" r:id="rId15"/>
    <p:sldId id="764" r:id="rId16"/>
    <p:sldId id="769" r:id="rId17"/>
    <p:sldId id="765" r:id="rId18"/>
    <p:sldId id="766" r:id="rId19"/>
    <p:sldId id="767" r:id="rId20"/>
    <p:sldId id="768" r:id="rId21"/>
    <p:sldId id="759" r:id="rId22"/>
    <p:sldId id="770" r:id="rId23"/>
    <p:sldId id="748" r:id="rId24"/>
    <p:sldId id="749" r:id="rId25"/>
    <p:sldId id="750" r:id="rId26"/>
    <p:sldId id="751" r:id="rId27"/>
  </p:sldIdLst>
  <p:sldSz cx="9144000" cy="5143500" type="screen16x9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E7"/>
    <a:srgbClr val="F3F3FF"/>
    <a:srgbClr val="DEDEDE"/>
    <a:srgbClr val="666666"/>
    <a:srgbClr val="48484A"/>
    <a:srgbClr val="333333"/>
    <a:srgbClr val="1BC4B8"/>
    <a:srgbClr val="FF7E00"/>
    <a:srgbClr val="90CFEE"/>
    <a:srgbClr val="F6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84599" autoAdjust="0"/>
  </p:normalViewPr>
  <p:slideViewPr>
    <p:cSldViewPr snapToObjects="1" showGuides="1">
      <p:cViewPr>
        <p:scale>
          <a:sx n="66" d="100"/>
          <a:sy n="66" d="100"/>
        </p:scale>
        <p:origin x="-2226" y="-1098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</p:guideLst>
    </p:cSldViewPr>
  </p:slideViewPr>
  <p:outlineViewPr>
    <p:cViewPr>
      <p:scale>
        <a:sx n="33" d="100"/>
        <a:sy n="33" d="100"/>
      </p:scale>
      <p:origin x="0" y="152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Objects="1" showGuides="1">
      <p:cViewPr>
        <p:scale>
          <a:sx n="170" d="100"/>
          <a:sy n="170" d="100"/>
        </p:scale>
        <p:origin x="-80" y="-80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www.electric-cloud.com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gray">
          <a:xfrm>
            <a:off x="4736503" y="0"/>
            <a:ext cx="469508" cy="428799"/>
          </a:xfrm>
          <a:prstGeom prst="rect">
            <a:avLst/>
          </a:prstGeom>
          <a:solidFill>
            <a:srgbClr val="01A1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1" y="10930"/>
            <a:ext cx="2723083" cy="4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www.electric-cloud.com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204787"/>
            <a:ext cx="3286544" cy="5486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</a:t>
            </a:r>
          </a:p>
          <a:p>
            <a:pPr lvl="6"/>
            <a:r>
              <a:rPr lang="de-DE" dirty="0" smtClean="0"/>
              <a:t>Siebte</a:t>
            </a:r>
          </a:p>
          <a:p>
            <a:pPr lvl="7"/>
            <a:r>
              <a:rPr lang="de-DE" dirty="0" smtClean="0"/>
              <a:t>Achte</a:t>
            </a:r>
          </a:p>
          <a:p>
            <a:pPr lvl="8"/>
            <a:r>
              <a:rPr lang="de-DE" dirty="0" smtClean="0"/>
              <a:t>Neunte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13810" y="204787"/>
            <a:ext cx="5824246" cy="327670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cxnSp>
        <p:nvCxnSpPr>
          <p:cNvPr id="45" name="Gerade Verbindung 14"/>
          <p:cNvCxnSpPr/>
          <p:nvPr/>
        </p:nvCxnSpPr>
        <p:spPr bwMode="gray">
          <a:xfrm>
            <a:off x="475456" y="5194305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15"/>
          <p:cNvCxnSpPr/>
          <p:nvPr/>
        </p:nvCxnSpPr>
        <p:spPr bwMode="gray">
          <a:xfrm>
            <a:off x="475456" y="4849822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4"/>
          <p:cNvCxnSpPr/>
          <p:nvPr/>
        </p:nvCxnSpPr>
        <p:spPr bwMode="gray">
          <a:xfrm>
            <a:off x="475456" y="4505340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15"/>
          <p:cNvCxnSpPr/>
          <p:nvPr/>
        </p:nvCxnSpPr>
        <p:spPr bwMode="gray">
          <a:xfrm>
            <a:off x="475456" y="4160857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" y="28928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61950"/>
            <a:ext cx="1858962" cy="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 smtClean="0">
                <a:solidFill>
                  <a:schemeClr val="accent1"/>
                </a:solidFill>
              </a:rPr>
              <a:t>Thank</a:t>
            </a:r>
            <a:r>
              <a:rPr lang="de-DE" sz="2800" dirty="0" smtClean="0">
                <a:solidFill>
                  <a:schemeClr val="accent1"/>
                </a:solidFill>
              </a:rPr>
              <a:t> </a:t>
            </a:r>
            <a:r>
              <a:rPr lang="de-DE" sz="2800" dirty="0" err="1" smtClean="0">
                <a:solidFill>
                  <a:schemeClr val="accent1"/>
                </a:solidFill>
              </a:rPr>
              <a:t>you</a:t>
            </a:r>
            <a:r>
              <a:rPr lang="de-DE" sz="2800" dirty="0" smtClean="0">
                <a:solidFill>
                  <a:schemeClr val="accent1"/>
                </a:solidFill>
              </a:rPr>
              <a:t>!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smtClean="0">
                <a:solidFill>
                  <a:schemeClr val="accent1"/>
                </a:solidFill>
              </a:rPr>
              <a:t>Q&amp;A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3158" y="51869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 smtClean="0"/>
          </a:p>
        </p:txBody>
      </p:sp>
      <p:sp>
        <p:nvSpPr>
          <p:cNvPr id="5" name="Rectangle 4"/>
          <p:cNvSpPr/>
          <p:nvPr/>
        </p:nvSpPr>
        <p:spPr>
          <a:xfrm>
            <a:off x="232698" y="4933950"/>
            <a:ext cx="1672302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l"/>
            <a:r>
              <a:rPr lang="en-US" sz="608" dirty="0" smtClean="0">
                <a:solidFill>
                  <a:schemeClr val="bg2"/>
                </a:solidFill>
              </a:rPr>
              <a:t>© Electric Cloud  |  </a:t>
            </a:r>
            <a:r>
              <a:rPr lang="en-US" sz="608" dirty="0" err="1" smtClean="0">
                <a:solidFill>
                  <a:schemeClr val="bg2"/>
                </a:solidFill>
              </a:rPr>
              <a:t>www.electric-cloud.com</a:t>
            </a:r>
            <a:endParaRPr lang="de-DE" sz="608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77" r:id="rId5"/>
    <p:sldLayoutId id="2147483671" r:id="rId6"/>
    <p:sldLayoutId id="2147483678" r:id="rId7"/>
    <p:sldLayoutId id="2147483679" r:id="rId8"/>
    <p:sldLayoutId id="2147483680" r:id="rId9"/>
    <p:sldLayoutId id="2147483651" r:id="rId10"/>
    <p:sldLayoutId id="2147483663" r:id="rId11"/>
    <p:sldLayoutId id="2147483664" r:id="rId12"/>
    <p:sldLayoutId id="2147483665" r:id="rId13"/>
    <p:sldLayoutId id="2147483655" r:id="rId14"/>
    <p:sldLayoutId id="2147483668" r:id="rId15"/>
    <p:sldLayoutId id="2147483654" r:id="rId16"/>
    <p:sldLayoutId id="2147483661" r:id="rId17"/>
    <p:sldLayoutId id="2147483669" r:id="rId18"/>
    <p:sldLayoutId id="2147483667" r:id="rId19"/>
    <p:sldLayoutId id="2147483666" r:id="rId20"/>
    <p:sldLayoutId id="2147483656" r:id="rId21"/>
    <p:sldLayoutId id="2147483657" r:id="rId22"/>
    <p:sldLayoutId id="2147483658" r:id="rId23"/>
    <p:sldLayoutId id="2147483674" r:id="rId24"/>
    <p:sldLayoutId id="2147483675" r:id="rId25"/>
    <p:sldLayoutId id="2147483673" r:id="rId26"/>
    <p:sldLayoutId id="2147483676" r:id="rId27"/>
    <p:sldLayoutId id="2147483662" r:id="rId28"/>
    <p:sldLayoutId id="2147483681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Release Demo Plugin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Per-environment configuration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19225"/>
            <a:ext cx="8915400" cy="180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4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release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8" y="1962150"/>
            <a:ext cx="892925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02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95350"/>
            <a:ext cx="6810375" cy="377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3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Inflight inventory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28738"/>
            <a:ext cx="64198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0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changing a target version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66825"/>
            <a:ext cx="65151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running another pipeline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8561966" cy="198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6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Test results – </a:t>
            </a:r>
            <a:r>
              <a:rPr lang="en-US" sz="1400" dirty="0" smtClean="0"/>
              <a:t>dummy data available from pipeline and release</a:t>
            </a:r>
            <a:endParaRPr lang="en-US" sz="1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819150"/>
            <a:ext cx="4191000" cy="146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26440"/>
            <a:ext cx="3538538" cy="22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47950"/>
            <a:ext cx="3362325" cy="1495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3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rolling-deploy approval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32938"/>
            <a:ext cx="785038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76350"/>
            <a:ext cx="6023671" cy="926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8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Rollback – Run a deploy with a “bad” artifact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6350"/>
            <a:ext cx="8342146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2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will fail and attempt to redeploy last good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5350"/>
            <a:ext cx="7639050" cy="364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6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Allows rapid customization, customer name and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Shows most of the Flow Release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6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and Rollback deploys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9" y="1657350"/>
            <a:ext cx="8734425" cy="110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1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Your Own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plugin from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16" y="748211"/>
            <a:ext cx="5958236" cy="411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86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</a:t>
            </a:r>
            <a:r>
              <a:rPr lang="en-US" smtClean="0"/>
              <a:t>own Release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Two choices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Run the procedure, customize through parameters</a:t>
            </a:r>
          </a:p>
          <a:p>
            <a:pPr marL="457200" indent="-457200">
              <a:buAutoNum type="arabicPeriod"/>
            </a:pPr>
            <a:r>
              <a:rPr lang="en-US" dirty="0" smtClean="0"/>
              <a:t>Edit and run the supplied 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733550"/>
            <a:ext cx="40671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1550"/>
            <a:ext cx="50577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0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– </a:t>
            </a:r>
            <a:r>
              <a:rPr lang="en-US" sz="2000" dirty="0" smtClean="0"/>
              <a:t>Template in plugin </a:t>
            </a:r>
            <a:r>
              <a:rPr lang="en-US" sz="2000" dirty="0"/>
              <a:t>property </a:t>
            </a:r>
            <a:r>
              <a:rPr lang="en-US" sz="2000" dirty="0" err="1"/>
              <a:t>dslRunProcedureTemplate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29432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00150"/>
            <a:ext cx="21050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6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Object-creation job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9149"/>
            <a:ext cx="6477000" cy="397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28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Walk 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Releases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4" y="895350"/>
            <a:ext cx="8782050" cy="375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5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1" y="1428750"/>
            <a:ext cx="8428119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52550"/>
            <a:ext cx="858256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24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Applications and snapshot versions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5350"/>
            <a:ext cx="8382210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2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Environment Mapping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90650"/>
            <a:ext cx="898822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9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Deploy Configuration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5350"/>
            <a:ext cx="850595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37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ic Cloud PPT Template 16x9-20140718.1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Electric Cloud PPT Template 16x9-20140718.1</Template>
  <TotalTime>101</TotalTime>
  <Words>133</Words>
  <Application>Microsoft Office PowerPoint</Application>
  <PresentationFormat>On-screen Show (16:9)</PresentationFormat>
  <Paragraphs>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Electric Cloud PPT Template 16x9-20140718.1</vt:lpstr>
      <vt:lpstr>Release Demo Plugin</vt:lpstr>
      <vt:lpstr>Purpose</vt:lpstr>
      <vt:lpstr>Model Walk Through</vt:lpstr>
      <vt:lpstr>Sample Releases</vt:lpstr>
      <vt:lpstr>Pipeline</vt:lpstr>
      <vt:lpstr>First Stage</vt:lpstr>
      <vt:lpstr>Release Applications and snapshot versions</vt:lpstr>
      <vt:lpstr>Release Environment Mapping</vt:lpstr>
      <vt:lpstr>Rolling Deploy Configuration</vt:lpstr>
      <vt:lpstr>Per-environment configuration parameters</vt:lpstr>
      <vt:lpstr>Run a release</vt:lpstr>
      <vt:lpstr>PowerPoint Presentation</vt:lpstr>
      <vt:lpstr>Inflight inventory</vt:lpstr>
      <vt:lpstr>After changing a target version</vt:lpstr>
      <vt:lpstr>After running another pipeline</vt:lpstr>
      <vt:lpstr>Automation Test results – dummy data available from pipeline and release</vt:lpstr>
      <vt:lpstr>Waiting for rolling-deploy approval</vt:lpstr>
      <vt:lpstr>Rollback – Run a deploy with a “bad” artifact</vt:lpstr>
      <vt:lpstr>Deploy will fail and attempt to redeploy last good</vt:lpstr>
      <vt:lpstr>Error and Rollback deploys</vt:lpstr>
      <vt:lpstr>Create Your Own Models</vt:lpstr>
      <vt:lpstr>Get the plugin from github</vt:lpstr>
      <vt:lpstr>Creating your own Release models</vt:lpstr>
      <vt:lpstr>Procedure</vt:lpstr>
      <vt:lpstr>DSL – Template in plugin property dslRunProcedureTemplate</vt:lpstr>
      <vt:lpstr>Object-creation job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Demo Plugin</dc:title>
  <dc:creator>Greg Maxey</dc:creator>
  <cp:lastModifiedBy>Greg Maxey</cp:lastModifiedBy>
  <cp:revision>10</cp:revision>
  <cp:lastPrinted>2014-06-16T15:36:10Z</cp:lastPrinted>
  <dcterms:created xsi:type="dcterms:W3CDTF">2017-01-05T19:31:09Z</dcterms:created>
  <dcterms:modified xsi:type="dcterms:W3CDTF">2017-01-05T21:13:04Z</dcterms:modified>
</cp:coreProperties>
</file>