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5" r:id="rId3"/>
    <p:sldMasterId id="2147483662" r:id="rId4"/>
    <p:sldMasterId id="2147483664" r:id="rId5"/>
    <p:sldMasterId id="2147483672" r:id="rId6"/>
  </p:sldMasterIdLst>
  <p:notesMasterIdLst>
    <p:notesMasterId r:id="rId12"/>
  </p:notesMasterIdLst>
  <p:handoutMasterIdLst>
    <p:handoutMasterId r:id="rId13"/>
  </p:handoutMasterIdLst>
  <p:sldIdLst>
    <p:sldId id="256" r:id="rId7"/>
    <p:sldId id="328" r:id="rId8"/>
    <p:sldId id="327" r:id="rId9"/>
    <p:sldId id="325" r:id="rId10"/>
    <p:sldId id="326" r:id="rId11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8">
          <p15:clr>
            <a:srgbClr val="A4A3A4"/>
          </p15:clr>
        </p15:guide>
        <p15:guide id="2" orient="horz" pos="605">
          <p15:clr>
            <a:srgbClr val="A4A3A4"/>
          </p15:clr>
        </p15:guide>
        <p15:guide id="3" pos="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14B"/>
    <a:srgbClr val="E78F1A"/>
    <a:srgbClr val="949594"/>
    <a:srgbClr val="515252"/>
    <a:srgbClr val="C1281A"/>
    <a:srgbClr val="CDDEEB"/>
    <a:srgbClr val="66A1C7"/>
    <a:srgbClr val="404040"/>
    <a:srgbClr val="7CC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5" autoAdjust="0"/>
    <p:restoredTop sz="8242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-1016" y="-112"/>
      </p:cViewPr>
      <p:guideLst>
        <p:guide orient="horz" pos="68"/>
        <p:guide orient="horz" pos="605"/>
        <p:guide pos="2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B3A96B1-43FA-FE4C-8AA0-8A469A2EAE1D}" type="datetimeFigureOut">
              <a:rPr lang="en-US" smtClean="0"/>
              <a:pPr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0AC2255-D945-494B-A613-06D596AA2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54AEC7-4A7B-4741-ABA6-7CE3B9F21640}" type="datetimeFigureOut">
              <a:rPr lang="en-US" smtClean="0"/>
              <a:pPr/>
              <a:t>6/10/14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E8696E-FD09-8743-9CD1-F217829852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662" y="2401212"/>
            <a:ext cx="8493277" cy="1351383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61" y="3780360"/>
            <a:ext cx="8493277" cy="962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66A1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0845" y="2424923"/>
            <a:ext cx="7908925" cy="22082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00">
                <a:solidFill>
                  <a:srgbClr val="404040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2200">
                <a:latin typeface="Rockwell"/>
                <a:cs typeface="Rockwell"/>
              </a:defRPr>
            </a:lvl2pPr>
            <a:lvl3pPr marL="914400" indent="0">
              <a:buNone/>
              <a:defRPr sz="2200">
                <a:latin typeface="Rockwell"/>
                <a:cs typeface="Rockwell"/>
              </a:defRPr>
            </a:lvl3pPr>
            <a:lvl4pPr marL="1371600" indent="0">
              <a:buNone/>
              <a:defRPr sz="2200">
                <a:latin typeface="Rockwell"/>
                <a:cs typeface="Rockwell"/>
              </a:defRPr>
            </a:lvl4pPr>
            <a:lvl5pPr marL="1828800" indent="0">
              <a:buNone/>
              <a:defRPr sz="2200">
                <a:latin typeface="Rockwell"/>
                <a:cs typeface="Rockwel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71525" y="4668996"/>
            <a:ext cx="7908925" cy="3499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CC04B"/>
                </a:solidFill>
                <a:latin typeface="Arial"/>
                <a:cs typeface="Arial"/>
              </a:defRPr>
            </a:lvl1pPr>
            <a:lvl2pPr>
              <a:defRPr sz="1400">
                <a:solidFill>
                  <a:srgbClr val="7CC04B"/>
                </a:solidFill>
                <a:latin typeface="Arial"/>
                <a:cs typeface="Arial"/>
              </a:defRPr>
            </a:lvl2pPr>
            <a:lvl3pPr>
              <a:defRPr sz="1400">
                <a:solidFill>
                  <a:srgbClr val="7CC04B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7CC04B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7CC04B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63" y="1603327"/>
            <a:ext cx="8181237" cy="74761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/>
              <a:buNone/>
              <a:defRPr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63" y="2269881"/>
            <a:ext cx="4735391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6A1C7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05299" y="1211449"/>
            <a:ext cx="8337235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6910"/>
            <a:ext cx="9144000" cy="542638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6377892"/>
            <a:ext cx="922570" cy="428022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19068"/>
            <a:ext cx="8375909" cy="767329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66" y="1488354"/>
            <a:ext cx="7904571" cy="463781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831" y="6427559"/>
            <a:ext cx="28956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7913" y="6434174"/>
            <a:ext cx="2133600" cy="365125"/>
          </a:xfr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1150" y="846136"/>
            <a:ext cx="8375650" cy="4106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0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735872" y="1211449"/>
            <a:ext cx="4023038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393291" y="1211449"/>
            <a:ext cx="4023038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6910"/>
            <a:ext cx="9144000" cy="542638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8" y="138914"/>
            <a:ext cx="8544084" cy="734254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8504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660" y="1600200"/>
            <a:ext cx="389114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" y="6425879"/>
            <a:ext cx="2976616" cy="365125"/>
          </a:xfrm>
        </p:spPr>
        <p:txBody>
          <a:bodyPr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7913" y="6427559"/>
            <a:ext cx="2133600" cy="365125"/>
          </a:xfr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6388" y="839515"/>
            <a:ext cx="8543925" cy="331321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6377892"/>
            <a:ext cx="922570" cy="428022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rgbClr val="043A65"/>
              </a:gs>
              <a:gs pos="100000">
                <a:srgbClr val="0066A4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1" y="274638"/>
            <a:ext cx="8449409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lectricCloud_Logo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47" y="297090"/>
            <a:ext cx="1246339" cy="5812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1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N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8461" y="1583567"/>
            <a:ext cx="8659939" cy="5120446"/>
          </a:xfrm>
          <a:prstGeom prst="rect">
            <a:avLst/>
          </a:prstGeom>
        </p:spPr>
        <p:txBody>
          <a:bodyPr lIns="91440" tIns="45720"/>
          <a:lstStyle>
            <a:lvl1pPr marL="228600" indent="-18288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400" b="0" i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04813" indent="-22860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200" b="0" i="0" baseline="0">
                <a:solidFill>
                  <a:srgbClr val="000000"/>
                </a:solidFill>
                <a:latin typeface="Arial"/>
                <a:cs typeface="Arial"/>
              </a:defRPr>
            </a:lvl2pPr>
            <a:lvl3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SzTx/>
              <a:buFont typeface="Arial"/>
              <a:buChar char="•"/>
              <a:tabLst>
                <a:tab pos="460375" algn="l"/>
              </a:tabLst>
              <a:defRPr sz="2000" b="0" i="0" baseline="0">
                <a:solidFill>
                  <a:srgbClr val="000000"/>
                </a:solidFill>
                <a:latin typeface="Arial"/>
                <a:cs typeface="Arial"/>
              </a:defRPr>
            </a:lvl3pPr>
            <a:lvl4pPr marL="868680" indent="-228600">
              <a:buClr>
                <a:srgbClr val="7AC142"/>
              </a:buClr>
              <a:buFont typeface="Arial"/>
              <a:buChar char="•"/>
              <a:defRPr b="0" i="0">
                <a:solidFill>
                  <a:srgbClr val="000000"/>
                </a:solidFill>
              </a:defRPr>
            </a:lvl4pPr>
            <a:lvl5pPr marL="225425" indent="-225425">
              <a:buClr>
                <a:schemeClr val="accent3">
                  <a:lumMod val="75000"/>
                </a:schemeClr>
              </a:buClr>
              <a:buFont typeface="Arial"/>
              <a:buChar char="•"/>
              <a:defRPr sz="1800" b="0" i="0">
                <a:solidFill>
                  <a:schemeClr val="tx2">
                    <a:lumMod val="75000"/>
                  </a:schemeClr>
                </a:solidFill>
              </a:defRPr>
            </a:lvl5pPr>
            <a:lvl8pPr>
              <a:buNone/>
              <a:defRPr/>
            </a:lvl8pPr>
          </a:lstStyle>
          <a:p>
            <a:pPr lvl="0"/>
            <a:r>
              <a:rPr lang="en-US" dirty="0" smtClean="0"/>
              <a:t>Arial point size 24 headline</a:t>
            </a:r>
          </a:p>
          <a:p>
            <a:pPr lvl="1"/>
            <a:r>
              <a:rPr lang="en-US" dirty="0" smtClean="0"/>
              <a:t>Arial 22 point size second level</a:t>
            </a:r>
          </a:p>
          <a:p>
            <a:pPr lvl="2"/>
            <a:r>
              <a:rPr lang="en-US" dirty="0" smtClean="0"/>
              <a:t>Arial 20 point size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220133" y="198434"/>
            <a:ext cx="7412567" cy="95410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lnSpc>
                <a:spcPts val="3100"/>
              </a:lnSpc>
              <a:spcAft>
                <a:spcPts val="6000"/>
              </a:spcAft>
              <a:defRPr sz="3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 Click to edit Master title style Click to edit Master title </a:t>
            </a:r>
            <a:endParaRPr lang="en-US" dirty="0"/>
          </a:p>
        </p:txBody>
      </p:sp>
      <p:pic>
        <p:nvPicPr>
          <p:cNvPr id="9" name="Picture 8" descr="SlideTop_Graphi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" y="-6461"/>
            <a:ext cx="9141257" cy="213367"/>
          </a:xfrm>
          <a:prstGeom prst="rect">
            <a:avLst/>
          </a:prstGeom>
        </p:spPr>
      </p:pic>
      <p:pic>
        <p:nvPicPr>
          <p:cNvPr id="12" name="Picture 11" descr="ElectricCloud_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3846" y="350834"/>
            <a:ext cx="1216152" cy="5652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03200" y="1155700"/>
            <a:ext cx="8763000" cy="1588"/>
          </a:xfrm>
          <a:prstGeom prst="line">
            <a:avLst/>
          </a:prstGeom>
          <a:ln>
            <a:solidFill>
              <a:srgbClr val="7AC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1130300" y="6473181"/>
            <a:ext cx="7658100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Copyright © 2012 Electric Cloud, Inc.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586950" y="6403850"/>
            <a:ext cx="2133600" cy="365125"/>
          </a:xfrm>
        </p:spPr>
        <p:txBody>
          <a:bodyPr/>
          <a:lstStyle>
            <a:lvl1pPr>
              <a:defRPr sz="900"/>
            </a:lvl1pPr>
          </a:lstStyle>
          <a:p>
            <a:fld id="{DFC14294-535C-4054-9611-1A8D1CA4E6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6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1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4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77" y="1323404"/>
            <a:ext cx="7843033" cy="121671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Relationship Id="rId3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 rotWithShape="1"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>
          <a:xfrm>
            <a:off x="4870655" y="639524"/>
            <a:ext cx="4133589" cy="6218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1486218"/>
          </a:xfrm>
          <a:prstGeom prst="rect">
            <a:avLst/>
          </a:prstGeom>
          <a:solidFill>
            <a:srgbClr val="66A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lectric_Cloud_Whit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" y="198606"/>
            <a:ext cx="2244768" cy="1041450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1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20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7913" y="63570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4" r:id="rId3"/>
    <p:sldLayoutId id="2147483675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178672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9" name="Picture 8" descr="Electric_Cloud_blu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51" y="6295952"/>
            <a:ext cx="946529" cy="4391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839" y="109094"/>
            <a:ext cx="8599319" cy="85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840" y="1600200"/>
            <a:ext cx="8385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04" y="6372768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6A1C7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3060" y="6382810"/>
            <a:ext cx="1763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6A1C7"/>
                </a:solidFill>
              </a:defRPr>
            </a:lvl1pPr>
          </a:lstStyle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1" r:id="rId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49" y="647718"/>
            <a:ext cx="4133589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311009"/>
            <a:ext cx="9144000" cy="4154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C_Icons.png"/>
          <p:cNvPicPr>
            <a:picLocks noChangeAspect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390525" y="1771403"/>
            <a:ext cx="1478767" cy="1192230"/>
          </a:xfrm>
          <a:prstGeom prst="rect">
            <a:avLst/>
          </a:prstGeom>
        </p:spPr>
      </p:pic>
      <p:pic>
        <p:nvPicPr>
          <p:cNvPr id="15" name="Picture 14" descr="EC_Icons.png"/>
          <p:cNvPicPr>
            <a:picLocks noChangeAspect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7" r="-1255"/>
          <a:stretch/>
        </p:blipFill>
        <p:spPr>
          <a:xfrm>
            <a:off x="7313168" y="3762517"/>
            <a:ext cx="1462195" cy="11922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301510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381916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31" y="-244982"/>
            <a:ext cx="3757808" cy="6234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379977"/>
            <a:ext cx="9144000" cy="1486218"/>
          </a:xfrm>
          <a:prstGeom prst="rect">
            <a:avLst/>
          </a:prstGeom>
          <a:solidFill>
            <a:srgbClr val="66A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lectric_Cloud_Whit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" y="5570388"/>
            <a:ext cx="2244768" cy="1041450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DockerCon Hackathon</a:t>
            </a:r>
            <a:br>
              <a:rPr lang="en-US" dirty="0" smtClean="0"/>
            </a:br>
            <a:r>
              <a:rPr lang="en-US" dirty="0" smtClean="0"/>
              <a:t>Team “Electric Cloud”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61" y="4396585"/>
            <a:ext cx="8493277" cy="1916666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Nikhil Vaze, Siddhartha Gupta, Tanay Nagjee</a:t>
            </a:r>
          </a:p>
          <a:p>
            <a:r>
              <a:rPr lang="en-US" dirty="0" smtClean="0">
                <a:latin typeface="Verdana"/>
                <a:cs typeface="Verdana"/>
              </a:rPr>
              <a:t>June 8,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04" y="207587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67912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Technologies used</a:t>
            </a:r>
            <a:endParaRPr lang="en-US" sz="3200" dirty="0">
              <a:latin typeface="Verdana"/>
              <a:cs typeface="Verdan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6966" y="1153969"/>
            <a:ext cx="3108568" cy="1587430"/>
            <a:chOff x="506290" y="1440897"/>
            <a:chExt cx="3108568" cy="15874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290" y="1440897"/>
              <a:ext cx="3108568" cy="1587430"/>
            </a:xfrm>
            <a:prstGeom prst="rect">
              <a:avLst/>
            </a:prstGeom>
          </p:spPr>
        </p:pic>
        <p:pic>
          <p:nvPicPr>
            <p:cNvPr id="8" name="Picture 7" descr="Screen Shot 2014-06-08 at 3.38.0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970" y="1869205"/>
              <a:ext cx="1697569" cy="656276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929633" y="1153969"/>
            <a:ext cx="3108568" cy="1587430"/>
            <a:chOff x="4395670" y="1440897"/>
            <a:chExt cx="3108568" cy="158743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670" y="1440897"/>
              <a:ext cx="3108568" cy="15874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84907" y="2045372"/>
              <a:ext cx="1599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/>
                  <a:cs typeface="Calibri"/>
                </a:rPr>
                <a:t>ReviewBoard</a:t>
              </a:r>
              <a:endParaRPr lang="en-US" sz="2000" b="1" dirty="0">
                <a:latin typeface="Calibri"/>
                <a:cs typeface="Calibri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5325" y="1966893"/>
              <a:ext cx="569921" cy="56992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96966" y="4622222"/>
            <a:ext cx="2699665" cy="2154880"/>
            <a:chOff x="3614858" y="3217958"/>
            <a:chExt cx="2699665" cy="2154880"/>
          </a:xfrm>
        </p:grpSpPr>
        <p:sp>
          <p:nvSpPr>
            <p:cNvPr id="17" name="Rectangle 16"/>
            <p:cNvSpPr/>
            <p:nvPr/>
          </p:nvSpPr>
          <p:spPr>
            <a:xfrm>
              <a:off x="3614858" y="3217958"/>
              <a:ext cx="2699665" cy="215488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715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DEV</a:t>
              </a: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8990" y="3651433"/>
              <a:ext cx="2118377" cy="166035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255172" y="4622222"/>
            <a:ext cx="2699665" cy="2154880"/>
            <a:chOff x="6017367" y="4447798"/>
            <a:chExt cx="2699665" cy="2154880"/>
          </a:xfrm>
        </p:grpSpPr>
        <p:sp>
          <p:nvSpPr>
            <p:cNvPr id="22" name="Rectangle 21"/>
            <p:cNvSpPr/>
            <p:nvPr/>
          </p:nvSpPr>
          <p:spPr>
            <a:xfrm>
              <a:off x="6017367" y="4447798"/>
              <a:ext cx="2699665" cy="215488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715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TEST</a:t>
              </a: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1499" y="4881273"/>
              <a:ext cx="2118377" cy="166035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338536" y="4622345"/>
            <a:ext cx="2699665" cy="2154880"/>
            <a:chOff x="6017367" y="4447798"/>
            <a:chExt cx="2699665" cy="2154880"/>
          </a:xfrm>
        </p:grpSpPr>
        <p:sp>
          <p:nvSpPr>
            <p:cNvPr id="26" name="Rectangle 25"/>
            <p:cNvSpPr/>
            <p:nvPr/>
          </p:nvSpPr>
          <p:spPr>
            <a:xfrm>
              <a:off x="6017367" y="4447798"/>
              <a:ext cx="2699665" cy="215488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715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PROD</a:t>
              </a: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1499" y="4881273"/>
              <a:ext cx="2118377" cy="16603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3539304" y="1323063"/>
            <a:ext cx="2097065" cy="695692"/>
            <a:chOff x="3539304" y="1579494"/>
            <a:chExt cx="2097065" cy="695692"/>
          </a:xfrm>
        </p:grpSpPr>
        <p:sp>
          <p:nvSpPr>
            <p:cNvPr id="31" name="Rectangle 30"/>
            <p:cNvSpPr/>
            <p:nvPr/>
          </p:nvSpPr>
          <p:spPr>
            <a:xfrm>
              <a:off x="3539304" y="1579494"/>
              <a:ext cx="2097065" cy="69569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715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7000" y="1631121"/>
              <a:ext cx="1898441" cy="610555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3242180" y="2747536"/>
            <a:ext cx="2699665" cy="1275164"/>
            <a:chOff x="3849307" y="2985619"/>
            <a:chExt cx="2699665" cy="1275164"/>
          </a:xfrm>
        </p:grpSpPr>
        <p:sp>
          <p:nvSpPr>
            <p:cNvPr id="35" name="Rectangle 34"/>
            <p:cNvSpPr/>
            <p:nvPr/>
          </p:nvSpPr>
          <p:spPr>
            <a:xfrm>
              <a:off x="3849307" y="2985619"/>
              <a:ext cx="2699665" cy="127516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715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0367" y="3022252"/>
              <a:ext cx="2584731" cy="12018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772034" y="2888852"/>
            <a:ext cx="1841493" cy="2263291"/>
            <a:chOff x="6772034" y="2888852"/>
            <a:chExt cx="1841493" cy="2263291"/>
          </a:xfrm>
        </p:grpSpPr>
        <p:sp>
          <p:nvSpPr>
            <p:cNvPr id="30" name="Rectangle 29"/>
            <p:cNvSpPr/>
            <p:nvPr/>
          </p:nvSpPr>
          <p:spPr>
            <a:xfrm>
              <a:off x="6772034" y="2888852"/>
              <a:ext cx="1841493" cy="173349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715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2156" y="2909525"/>
              <a:ext cx="1786947" cy="2242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2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07" y="155701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Development pipeline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6629" y="1162021"/>
            <a:ext cx="3456096" cy="55456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1189" y="6391392"/>
            <a:ext cx="2133600" cy="365125"/>
          </a:xfrm>
        </p:spPr>
        <p:txBody>
          <a:bodyPr/>
          <a:lstStyle/>
          <a:p>
            <a:pPr>
              <a:defRPr/>
            </a:pPr>
            <a:fld id="{0D894B3F-36D5-4FF0-B589-69A3591E936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46099" y="1162021"/>
            <a:ext cx="1822633" cy="55357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Reviewer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1685" y="1171636"/>
            <a:ext cx="1727101" cy="5536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Developer</a:t>
            </a:r>
            <a:endParaRPr lang="en-US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23373" y="1724874"/>
            <a:ext cx="1382766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Shell/IDE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Modify code launch preflight</a:t>
            </a:r>
            <a:endParaRPr lang="en-US" sz="1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88770" y="1724874"/>
            <a:ext cx="1383774" cy="838200"/>
            <a:chOff x="4637365" y="3163692"/>
            <a:chExt cx="1643886" cy="838200"/>
          </a:xfrm>
        </p:grpSpPr>
        <p:sp>
          <p:nvSpPr>
            <p:cNvPr id="21" name="Rounded Rectangle 20"/>
            <p:cNvSpPr/>
            <p:nvPr/>
          </p:nvSpPr>
          <p:spPr>
            <a:xfrm>
              <a:off x="4637365" y="3163692"/>
              <a:ext cx="1643886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Jenkins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Launch build + test w/ sources</a:t>
              </a:r>
              <a:endParaRPr lang="en-US" sz="12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2" name="Picture 3" descr="D:\My Documents\ppt\jenkins_logo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327" y="3218122"/>
              <a:ext cx="365856" cy="274320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3788817" y="4424237"/>
            <a:ext cx="1386993" cy="838200"/>
            <a:chOff x="4656011" y="4599814"/>
            <a:chExt cx="1643886" cy="838200"/>
          </a:xfrm>
        </p:grpSpPr>
        <p:sp>
          <p:nvSpPr>
            <p:cNvPr id="27" name="Rounded Rectangle 26"/>
            <p:cNvSpPr/>
            <p:nvPr/>
          </p:nvSpPr>
          <p:spPr>
            <a:xfrm>
              <a:off x="4656011" y="4599814"/>
              <a:ext cx="1643886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ReviewBoard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Create review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request</a:t>
              </a:r>
              <a:endParaRPr lang="en-US" sz="12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8" name="Picture 2" descr="D:\My Documents\ppt\logo_larg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4367" y="5140390"/>
              <a:ext cx="365856" cy="274321"/>
            </a:xfrm>
            <a:prstGeom prst="rect">
              <a:avLst/>
            </a:prstGeom>
            <a:noFill/>
          </p:spPr>
        </p:pic>
      </p:grpSp>
      <p:cxnSp>
        <p:nvCxnSpPr>
          <p:cNvPr id="35" name="Straight Arrow Connector 34"/>
          <p:cNvCxnSpPr>
            <a:stCxn id="12" idx="3"/>
            <a:endCxn id="15" idx="1"/>
          </p:cNvCxnSpPr>
          <p:nvPr/>
        </p:nvCxnSpPr>
        <p:spPr>
          <a:xfrm>
            <a:off x="2506139" y="2143974"/>
            <a:ext cx="4694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1"/>
          </p:cNvCxnSpPr>
          <p:nvPr/>
        </p:nvCxnSpPr>
        <p:spPr>
          <a:xfrm flipV="1">
            <a:off x="4359404" y="2143974"/>
            <a:ext cx="329366" cy="2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46" idx="0"/>
          </p:cNvCxnSpPr>
          <p:nvPr/>
        </p:nvCxnSpPr>
        <p:spPr>
          <a:xfrm flipH="1">
            <a:off x="5377106" y="2563074"/>
            <a:ext cx="3551" cy="356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49" idx="3"/>
          </p:cNvCxnSpPr>
          <p:nvPr/>
        </p:nvCxnSpPr>
        <p:spPr>
          <a:xfrm rot="5400000">
            <a:off x="6180213" y="4911280"/>
            <a:ext cx="137226" cy="20751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9" idx="1"/>
            <a:endCxn id="55" idx="3"/>
          </p:cNvCxnSpPr>
          <p:nvPr/>
        </p:nvCxnSpPr>
        <p:spPr>
          <a:xfrm flipH="1">
            <a:off x="2506139" y="6017459"/>
            <a:ext cx="1328515" cy="8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33" idx="0"/>
          </p:cNvCxnSpPr>
          <p:nvPr/>
        </p:nvCxnSpPr>
        <p:spPr>
          <a:xfrm>
            <a:off x="5175810" y="4843337"/>
            <a:ext cx="2110582" cy="19869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123373" y="5607294"/>
            <a:ext cx="1382766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Shell/IDE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Success; auto-commit code</a:t>
            </a:r>
            <a:endParaRPr lang="en-US" sz="1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681667" y="2919780"/>
            <a:ext cx="1390877" cy="854964"/>
            <a:chOff x="7295924" y="1749507"/>
            <a:chExt cx="1390877" cy="854964"/>
          </a:xfrm>
        </p:grpSpPr>
        <p:grpSp>
          <p:nvGrpSpPr>
            <p:cNvPr id="45" name="Group 44"/>
            <p:cNvGrpSpPr/>
            <p:nvPr/>
          </p:nvGrpSpPr>
          <p:grpSpPr>
            <a:xfrm>
              <a:off x="7295924" y="1749507"/>
              <a:ext cx="1390877" cy="854964"/>
              <a:chOff x="2761751" y="3156776"/>
              <a:chExt cx="1612789" cy="854964"/>
            </a:xfrm>
          </p:grpSpPr>
          <p:sp>
            <p:nvSpPr>
              <p:cNvPr id="46" name="Flowchart: Decision 74"/>
              <p:cNvSpPr/>
              <p:nvPr/>
            </p:nvSpPr>
            <p:spPr>
              <a:xfrm>
                <a:off x="2761751" y="3156776"/>
                <a:ext cx="1612789" cy="8549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Build + test success?</a:t>
                </a:r>
                <a:endParaRPr lang="en-US" sz="1100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47" name="Picture 3" descr="D:\My Documents\ppt\jenkins_logo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522" y="3445632"/>
                <a:ext cx="365856" cy="274320"/>
              </a:xfrm>
              <a:prstGeom prst="rect">
                <a:avLst/>
              </a:prstGeom>
              <a:noFill/>
            </p:spPr>
          </p:pic>
        </p:grpSp>
        <p:pic>
          <p:nvPicPr>
            <p:cNvPr id="57" name="Picture 2" descr="C:\Users\tanay\AppData\Local\Microsoft\Windows\Temporary Internet Files\Content.IE5\2QBCIC6J\MC900441310[2]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471" y="2001654"/>
              <a:ext cx="359682" cy="359682"/>
            </a:xfrm>
            <a:prstGeom prst="rect">
              <a:avLst/>
            </a:prstGeom>
            <a:noFill/>
          </p:spPr>
        </p:pic>
      </p:grpSp>
      <p:grpSp>
        <p:nvGrpSpPr>
          <p:cNvPr id="72" name="Group 71"/>
          <p:cNvGrpSpPr/>
          <p:nvPr/>
        </p:nvGrpSpPr>
        <p:grpSpPr>
          <a:xfrm>
            <a:off x="3834654" y="5589977"/>
            <a:ext cx="1376606" cy="854964"/>
            <a:chOff x="5553735" y="5650076"/>
            <a:chExt cx="1376606" cy="854964"/>
          </a:xfrm>
        </p:grpSpPr>
        <p:grpSp>
          <p:nvGrpSpPr>
            <p:cNvPr id="48" name="Group 47"/>
            <p:cNvGrpSpPr/>
            <p:nvPr/>
          </p:nvGrpSpPr>
          <p:grpSpPr>
            <a:xfrm>
              <a:off x="5553735" y="5650076"/>
              <a:ext cx="1376606" cy="854964"/>
              <a:chOff x="4666305" y="5698920"/>
              <a:chExt cx="1612789" cy="854964"/>
            </a:xfrm>
          </p:grpSpPr>
          <p:sp>
            <p:nvSpPr>
              <p:cNvPr id="49" name="Flowchart: Decision 142"/>
              <p:cNvSpPr/>
              <p:nvPr/>
            </p:nvSpPr>
            <p:spPr>
              <a:xfrm>
                <a:off x="4666305" y="5698920"/>
                <a:ext cx="1612789" cy="8549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Review success?</a:t>
                </a:r>
                <a:endParaRPr lang="en-US" sz="1100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50" name="Picture 2" descr="D:\My Documents\ppt\logo_large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9233" y="5984126"/>
                <a:ext cx="365856" cy="274321"/>
              </a:xfrm>
              <a:prstGeom prst="rect">
                <a:avLst/>
              </a:prstGeom>
              <a:noFill/>
            </p:spPr>
          </p:pic>
        </p:grpSp>
        <p:pic>
          <p:nvPicPr>
            <p:cNvPr id="58" name="Picture 2" descr="C:\Users\tanay\AppData\Local\Microsoft\Windows\Temporary Internet Files\Content.IE5\2QBCIC6J\MC900441310[2]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026" y="5924396"/>
              <a:ext cx="359682" cy="359682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6593060" y="5042033"/>
            <a:ext cx="1386663" cy="838200"/>
            <a:chOff x="4464873" y="4599814"/>
            <a:chExt cx="1643886" cy="838200"/>
          </a:xfrm>
        </p:grpSpPr>
        <p:sp>
          <p:nvSpPr>
            <p:cNvPr id="33" name="Rounded Rectangle 32"/>
            <p:cNvSpPr/>
            <p:nvPr/>
          </p:nvSpPr>
          <p:spPr>
            <a:xfrm>
              <a:off x="4464873" y="4599814"/>
              <a:ext cx="1643886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ReviewBoard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Review modified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code</a:t>
              </a:r>
              <a:endParaRPr lang="en-US" sz="12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2" descr="D:\My Documents\ppt\logo_larg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124" y="5128179"/>
              <a:ext cx="365856" cy="274321"/>
            </a:xfrm>
            <a:prstGeom prst="rect">
              <a:avLst/>
            </a:prstGeom>
            <a:noFill/>
          </p:spPr>
        </p:pic>
      </p:grpSp>
      <p:cxnSp>
        <p:nvCxnSpPr>
          <p:cNvPr id="100" name="Straight Arrow Connector 99"/>
          <p:cNvCxnSpPr>
            <a:stCxn id="91" idx="2"/>
            <a:endCxn id="27" idx="0"/>
          </p:cNvCxnSpPr>
          <p:nvPr/>
        </p:nvCxnSpPr>
        <p:spPr>
          <a:xfrm rot="16200000" flipH="1">
            <a:off x="3752903" y="3694825"/>
            <a:ext cx="652985" cy="8058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6" idx="1"/>
            <a:endCxn id="91" idx="3"/>
          </p:cNvCxnSpPr>
          <p:nvPr/>
        </p:nvCxnSpPr>
        <p:spPr>
          <a:xfrm flipH="1">
            <a:off x="4377358" y="3347262"/>
            <a:ext cx="304309" cy="4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898906" y="1149810"/>
            <a:ext cx="3267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ElectricCommander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975595" y="1724874"/>
            <a:ext cx="1389316" cy="838200"/>
            <a:chOff x="2975595" y="1724874"/>
            <a:chExt cx="1389316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2975595" y="1724874"/>
              <a:ext cx="1389316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GitHub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Check out sources overlay deltas</a:t>
              </a:r>
              <a:endParaRPr lang="en-US" sz="12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2231" y="1751490"/>
              <a:ext cx="256302" cy="256302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2975595" y="2933052"/>
            <a:ext cx="1401763" cy="838200"/>
            <a:chOff x="2975595" y="3055162"/>
            <a:chExt cx="1401763" cy="838200"/>
          </a:xfrm>
        </p:grpSpPr>
        <p:sp>
          <p:nvSpPr>
            <p:cNvPr id="91" name="Rounded Rectangle 90"/>
            <p:cNvSpPr/>
            <p:nvPr/>
          </p:nvSpPr>
          <p:spPr>
            <a:xfrm>
              <a:off x="2975595" y="3055162"/>
              <a:ext cx="1401763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Docker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Deploy DEV environment</a:t>
              </a:r>
              <a:endParaRPr lang="en-US" sz="11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8018" y="3104006"/>
              <a:ext cx="304311" cy="304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649" y="3223063"/>
            <a:ext cx="5380066" cy="1429327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2"/>
                </a:solidFill>
                <a:latin typeface="Verdana"/>
                <a:cs typeface="Verdan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637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67912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Thanks!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1" y="1342569"/>
            <a:ext cx="7904571" cy="463781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github.com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/electriccommunity/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dockercon</a:t>
            </a:r>
          </a:p>
          <a:p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Nikhil: @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therealnikhil</a:t>
            </a:r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Sid: @Siddhartha90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Tanay: @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tanayciousd</a:t>
            </a:r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  <a:p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391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_ElectricCloud_Corporate_Deck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in White Boxes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ransition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Quote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New_ElectricCloud_Corporate_Deck</Template>
  <TotalTime>3139</TotalTime>
  <Words>102</Words>
  <Application>Microsoft Macintosh PowerPoint</Application>
  <PresentationFormat>On-screen Show 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New_ElectricCloud_Corporate_Deck</vt:lpstr>
      <vt:lpstr>Content in White Boxes</vt:lpstr>
      <vt:lpstr>Content Slide</vt:lpstr>
      <vt:lpstr>Transition Slide</vt:lpstr>
      <vt:lpstr>Quote Slide</vt:lpstr>
      <vt:lpstr>Closing Slide</vt:lpstr>
      <vt:lpstr>DockerCon Hackathon Team “Electric Cloud”</vt:lpstr>
      <vt:lpstr>Technologies used</vt:lpstr>
      <vt:lpstr>Development pipeline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36 pt. Rockwell Bold</dc:title>
  <dc:creator>gmaxey</dc:creator>
  <cp:lastModifiedBy>Tanay Nagjee</cp:lastModifiedBy>
  <cp:revision>400</cp:revision>
  <cp:lastPrinted>2013-04-11T01:03:19Z</cp:lastPrinted>
  <dcterms:created xsi:type="dcterms:W3CDTF">2013-02-19T18:17:29Z</dcterms:created>
  <dcterms:modified xsi:type="dcterms:W3CDTF">2014-06-10T07:59:04Z</dcterms:modified>
</cp:coreProperties>
</file>