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5" r:id="rId3"/>
    <p:sldMasterId id="2147483662" r:id="rId4"/>
    <p:sldMasterId id="2147483664" r:id="rId5"/>
    <p:sldMasterId id="2147483672" r:id="rId6"/>
  </p:sldMasterIdLst>
  <p:notesMasterIdLst>
    <p:notesMasterId r:id="rId12"/>
  </p:notesMasterIdLst>
  <p:handoutMasterIdLst>
    <p:handoutMasterId r:id="rId13"/>
  </p:handoutMasterIdLst>
  <p:sldIdLst>
    <p:sldId id="256" r:id="rId7"/>
    <p:sldId id="315" r:id="rId8"/>
    <p:sldId id="325" r:id="rId9"/>
    <p:sldId id="326" r:id="rId10"/>
    <p:sldId id="324" r:id="rId11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8">
          <p15:clr>
            <a:srgbClr val="A4A3A4"/>
          </p15:clr>
        </p15:guide>
        <p15:guide id="2" orient="horz" pos="605">
          <p15:clr>
            <a:srgbClr val="A4A3A4"/>
          </p15:clr>
        </p15:guide>
        <p15:guide id="3" pos="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14B"/>
    <a:srgbClr val="E78F1A"/>
    <a:srgbClr val="949594"/>
    <a:srgbClr val="515252"/>
    <a:srgbClr val="C1281A"/>
    <a:srgbClr val="CDDEEB"/>
    <a:srgbClr val="66A1C7"/>
    <a:srgbClr val="404040"/>
    <a:srgbClr val="7CC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5" autoAdjust="0"/>
    <p:restoredTop sz="82424" autoAdjust="0"/>
  </p:normalViewPr>
  <p:slideViewPr>
    <p:cSldViewPr snapToGrid="0" snapToObjects="1" showGuides="1">
      <p:cViewPr varScale="1">
        <p:scale>
          <a:sx n="97" d="100"/>
          <a:sy n="97" d="100"/>
        </p:scale>
        <p:origin x="-1088" y="-104"/>
      </p:cViewPr>
      <p:guideLst>
        <p:guide orient="horz" pos="68"/>
        <p:guide orient="horz" pos="605"/>
        <p:guide pos="2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1B3A96B1-43FA-FE4C-8AA0-8A469A2EAE1D}" type="datetimeFigureOut">
              <a:rPr lang="en-US" smtClean="0"/>
              <a:pPr/>
              <a:t>6/8/14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0AC2255-D945-494B-A613-06D596AA25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954AEC7-4A7B-4741-ABA6-7CE3B9F21640}" type="datetimeFigureOut">
              <a:rPr lang="en-US" smtClean="0"/>
              <a:pPr/>
              <a:t>6/8/14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FE8696E-FD09-8743-9CD1-F217829852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4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662" y="2401212"/>
            <a:ext cx="8493277" cy="1351383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61" y="3780360"/>
            <a:ext cx="8493277" cy="9625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66A1C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1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0845" y="2424923"/>
            <a:ext cx="7908925" cy="22082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00">
                <a:solidFill>
                  <a:srgbClr val="404040"/>
                </a:solidFill>
                <a:latin typeface="Rockwell"/>
                <a:cs typeface="Rockwell"/>
              </a:defRPr>
            </a:lvl1pPr>
            <a:lvl2pPr marL="457200" indent="0">
              <a:buNone/>
              <a:defRPr sz="2200">
                <a:latin typeface="Rockwell"/>
                <a:cs typeface="Rockwell"/>
              </a:defRPr>
            </a:lvl2pPr>
            <a:lvl3pPr marL="914400" indent="0">
              <a:buNone/>
              <a:defRPr sz="2200">
                <a:latin typeface="Rockwell"/>
                <a:cs typeface="Rockwell"/>
              </a:defRPr>
            </a:lvl3pPr>
            <a:lvl4pPr marL="1371600" indent="0">
              <a:buNone/>
              <a:defRPr sz="2200">
                <a:latin typeface="Rockwell"/>
                <a:cs typeface="Rockwell"/>
              </a:defRPr>
            </a:lvl4pPr>
            <a:lvl5pPr marL="1828800" indent="0">
              <a:buNone/>
              <a:defRPr sz="2200">
                <a:latin typeface="Rockwell"/>
                <a:cs typeface="Rockwel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71525" y="4668996"/>
            <a:ext cx="7908925" cy="3499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CC04B"/>
                </a:solidFill>
                <a:latin typeface="Arial"/>
                <a:cs typeface="Arial"/>
              </a:defRPr>
            </a:lvl1pPr>
            <a:lvl2pPr>
              <a:defRPr sz="1400">
                <a:solidFill>
                  <a:srgbClr val="7CC04B"/>
                </a:solidFill>
                <a:latin typeface="Arial"/>
                <a:cs typeface="Arial"/>
              </a:defRPr>
            </a:lvl2pPr>
            <a:lvl3pPr>
              <a:defRPr sz="1400">
                <a:solidFill>
                  <a:srgbClr val="7CC04B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7CC04B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7CC04B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7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963" y="1603327"/>
            <a:ext cx="8181237" cy="747614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/>
              <a:buNone/>
              <a:defRPr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963" y="2269881"/>
            <a:ext cx="4735391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6A1C7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3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05299" y="1211449"/>
            <a:ext cx="8337235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6910"/>
            <a:ext cx="9144000" cy="542638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pic>
        <p:nvPicPr>
          <p:cNvPr id="13" name="Picture 12" descr="Electric_Cloud_Whit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69" y="6377892"/>
            <a:ext cx="922570" cy="428022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19068"/>
            <a:ext cx="8375909" cy="767329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66" y="1488354"/>
            <a:ext cx="7904571" cy="463781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4831" y="6427559"/>
            <a:ext cx="28956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17913" y="6434174"/>
            <a:ext cx="2133600" cy="365125"/>
          </a:xfrm>
        </p:spPr>
        <p:txBody>
          <a:bodyPr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11150" y="846136"/>
            <a:ext cx="8375650" cy="41069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60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4735872" y="1211449"/>
            <a:ext cx="4023038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393291" y="1211449"/>
            <a:ext cx="4023038" cy="5646551"/>
          </a:xfrm>
          <a:prstGeom prst="roundRect">
            <a:avLst>
              <a:gd name="adj" fmla="val 2571"/>
            </a:avLst>
          </a:prstGeom>
          <a:solidFill>
            <a:schemeClr val="bg1"/>
          </a:solidFill>
          <a:ln>
            <a:noFill/>
          </a:ln>
          <a:effectLst>
            <a:outerShdw blurRad="31750" sx="101000" sy="101000" algn="ctr" rotWithShape="0">
              <a:prstClr val="black">
                <a:alpha val="2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326910"/>
            <a:ext cx="9144000" cy="542638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8" y="138914"/>
            <a:ext cx="8544084" cy="734254"/>
          </a:xfrm>
          <a:prstGeom prst="rect">
            <a:avLst/>
          </a:prstGeom>
        </p:spPr>
        <p:txBody>
          <a:bodyPr anchor="ctr"/>
          <a:lstStyle>
            <a:lvl1pPr algn="l">
              <a:defRPr sz="2600"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8504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660" y="1600200"/>
            <a:ext cx="389114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7CC04B"/>
              </a:buClr>
              <a:buFont typeface="Arial"/>
              <a:buChar char="•"/>
              <a:defRPr sz="2000">
                <a:solidFill>
                  <a:srgbClr val="404040"/>
                </a:solidFill>
              </a:defRPr>
            </a:lvl1pPr>
            <a:lvl2pPr marL="742950" indent="-285750">
              <a:buClr>
                <a:srgbClr val="7CC04B"/>
              </a:buClr>
              <a:buFont typeface="Arial"/>
              <a:buChar char="•"/>
              <a:defRPr sz="1800">
                <a:solidFill>
                  <a:srgbClr val="404040"/>
                </a:solidFill>
              </a:defRPr>
            </a:lvl2pPr>
            <a:lvl3pPr marL="11430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3pPr>
            <a:lvl4pPr marL="16002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4pPr>
            <a:lvl5pPr marL="2057400" indent="-228600">
              <a:buClr>
                <a:srgbClr val="7CC04B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" y="6425879"/>
            <a:ext cx="2976616" cy="365125"/>
          </a:xfrm>
        </p:spPr>
        <p:txBody>
          <a:bodyPr anchor="ctr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17913" y="6427559"/>
            <a:ext cx="2133600" cy="365125"/>
          </a:xfrm>
        </p:spPr>
        <p:txBody>
          <a:bodyPr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6388" y="839515"/>
            <a:ext cx="8543925" cy="331321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 descr="Electric_Cloud_White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469" y="6377892"/>
            <a:ext cx="922570" cy="428022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15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59000">
                <a:srgbClr val="043A65"/>
              </a:gs>
              <a:gs pos="100000">
                <a:srgbClr val="0066A4"/>
              </a:gs>
            </a:gsLst>
            <a:lin ang="21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1800" b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91" y="274638"/>
            <a:ext cx="8449409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ElectricCloud_Logo_W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47" y="297090"/>
            <a:ext cx="1246339" cy="5812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1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N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8461" y="1583567"/>
            <a:ext cx="8659939" cy="5120446"/>
          </a:xfrm>
          <a:prstGeom prst="rect">
            <a:avLst/>
          </a:prstGeom>
        </p:spPr>
        <p:txBody>
          <a:bodyPr lIns="91440" tIns="45720"/>
          <a:lstStyle>
            <a:lvl1pPr marL="228600" indent="-182880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400" b="0" i="0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04813" indent="-228600"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Font typeface="Arial"/>
              <a:buChar char="•"/>
              <a:defRPr sz="2200" b="0" i="0" baseline="0">
                <a:solidFill>
                  <a:srgbClr val="000000"/>
                </a:solidFill>
                <a:latin typeface="Arial"/>
                <a:cs typeface="Arial"/>
              </a:defRPr>
            </a:lvl2pPr>
            <a:lvl3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AC142"/>
              </a:buClr>
              <a:buSzTx/>
              <a:buFont typeface="Arial"/>
              <a:buChar char="•"/>
              <a:tabLst>
                <a:tab pos="460375" algn="l"/>
              </a:tabLst>
              <a:defRPr sz="2000" b="0" i="0" baseline="0">
                <a:solidFill>
                  <a:srgbClr val="000000"/>
                </a:solidFill>
                <a:latin typeface="Arial"/>
                <a:cs typeface="Arial"/>
              </a:defRPr>
            </a:lvl3pPr>
            <a:lvl4pPr marL="868680" indent="-228600">
              <a:buClr>
                <a:srgbClr val="7AC142"/>
              </a:buClr>
              <a:buFont typeface="Arial"/>
              <a:buChar char="•"/>
              <a:defRPr b="0" i="0">
                <a:solidFill>
                  <a:srgbClr val="000000"/>
                </a:solidFill>
              </a:defRPr>
            </a:lvl4pPr>
            <a:lvl5pPr marL="225425" indent="-225425">
              <a:buClr>
                <a:schemeClr val="accent3">
                  <a:lumMod val="75000"/>
                </a:schemeClr>
              </a:buClr>
              <a:buFont typeface="Arial"/>
              <a:buChar char="•"/>
              <a:defRPr sz="1800" b="0" i="0">
                <a:solidFill>
                  <a:schemeClr val="tx2">
                    <a:lumMod val="75000"/>
                  </a:schemeClr>
                </a:solidFill>
              </a:defRPr>
            </a:lvl5pPr>
            <a:lvl8pPr>
              <a:buNone/>
              <a:defRPr/>
            </a:lvl8pPr>
          </a:lstStyle>
          <a:p>
            <a:pPr lvl="0"/>
            <a:r>
              <a:rPr lang="en-US" dirty="0" smtClean="0"/>
              <a:t>Arial point size 24 headline</a:t>
            </a:r>
          </a:p>
          <a:p>
            <a:pPr lvl="1"/>
            <a:r>
              <a:rPr lang="en-US" dirty="0" smtClean="0"/>
              <a:t>Arial 22 point size second level</a:t>
            </a:r>
          </a:p>
          <a:p>
            <a:pPr lvl="2"/>
            <a:r>
              <a:rPr lang="en-US" dirty="0" smtClean="0"/>
              <a:t>Arial 20 point size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220133" y="198434"/>
            <a:ext cx="7412567" cy="954107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>
              <a:lnSpc>
                <a:spcPts val="3100"/>
              </a:lnSpc>
              <a:spcAft>
                <a:spcPts val="6000"/>
              </a:spcAft>
              <a:defRPr sz="3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 Click to edit Master title style Click to edit Master title </a:t>
            </a:r>
            <a:endParaRPr lang="en-US" dirty="0"/>
          </a:p>
        </p:txBody>
      </p:sp>
      <p:pic>
        <p:nvPicPr>
          <p:cNvPr id="9" name="Picture 8" descr="SlideTop_Graphi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" y="-6461"/>
            <a:ext cx="9141257" cy="213367"/>
          </a:xfrm>
          <a:prstGeom prst="rect">
            <a:avLst/>
          </a:prstGeom>
        </p:spPr>
      </p:pic>
      <p:pic>
        <p:nvPicPr>
          <p:cNvPr id="12" name="Picture 11" descr="ElectricCloud_Logo_Smal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3846" y="350834"/>
            <a:ext cx="1216152" cy="5652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203200" y="1155700"/>
            <a:ext cx="8763000" cy="1588"/>
          </a:xfrm>
          <a:prstGeom prst="line">
            <a:avLst/>
          </a:prstGeom>
          <a:ln>
            <a:solidFill>
              <a:srgbClr val="7AC1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1130300" y="6473181"/>
            <a:ext cx="7658100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Arial"/>
              </a:rPr>
              <a:t>Copyright © 2012 Electric Cloud, Inc.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586950" y="6403850"/>
            <a:ext cx="2133600" cy="365125"/>
          </a:xfrm>
        </p:spPr>
        <p:txBody>
          <a:bodyPr/>
          <a:lstStyle>
            <a:lvl1pPr>
              <a:defRPr sz="900"/>
            </a:lvl1pPr>
          </a:lstStyle>
          <a:p>
            <a:fld id="{DFC14294-535C-4054-9611-1A8D1CA4E6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6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1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Electric Cloud Proprietary &amp; Confidential.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1625" y="827330"/>
            <a:ext cx="8597900" cy="3104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rgbClr val="66A1C7"/>
                </a:solidFill>
              </a:defRPr>
            </a:lvl1pPr>
            <a:lvl2pPr marL="457200" indent="0">
              <a:buNone/>
              <a:defRPr sz="1600" b="1">
                <a:solidFill>
                  <a:srgbClr val="66A1C7"/>
                </a:solidFill>
              </a:defRPr>
            </a:lvl2pPr>
            <a:lvl3pPr marL="914400" indent="0">
              <a:buNone/>
              <a:defRPr sz="1600" b="1">
                <a:solidFill>
                  <a:srgbClr val="66A1C7"/>
                </a:solidFill>
              </a:defRPr>
            </a:lvl3pPr>
            <a:lvl4pPr marL="1371600" indent="0">
              <a:buNone/>
              <a:defRPr sz="1600" b="1">
                <a:solidFill>
                  <a:srgbClr val="66A1C7"/>
                </a:solidFill>
              </a:defRPr>
            </a:lvl4pPr>
            <a:lvl5pPr marL="1828800" indent="0">
              <a:buNone/>
              <a:defRPr sz="1600" b="1">
                <a:solidFill>
                  <a:srgbClr val="66A1C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442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277" y="1323404"/>
            <a:ext cx="7843033" cy="1216719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ckwell"/>
                <a:cs typeface="Rockwel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Relationship Id="rId3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 rotWithShape="1"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325"/>
          <a:stretch/>
        </p:blipFill>
        <p:spPr>
          <a:xfrm>
            <a:off x="4870655" y="639524"/>
            <a:ext cx="4133589" cy="62184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1486218"/>
          </a:xfrm>
          <a:prstGeom prst="rect">
            <a:avLst/>
          </a:prstGeom>
          <a:solidFill>
            <a:srgbClr val="66A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lectric_Cloud_Whit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" y="198606"/>
            <a:ext cx="2244768" cy="1041450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1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20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7913" y="63570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FFFFF"/>
                </a:solidFill>
              </a:defRPr>
            </a:lvl1pPr>
          </a:lstStyle>
          <a:p>
            <a:fld id="{7D29433B-9B30-7A4E-B263-B475EBEB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8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4" r:id="rId3"/>
    <p:sldLayoutId id="2147483675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1178672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pic>
        <p:nvPicPr>
          <p:cNvPr id="9" name="Picture 8" descr="Electric_Cloud_blu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51" y="6295952"/>
            <a:ext cx="946529" cy="43913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839" y="109094"/>
            <a:ext cx="8599319" cy="851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840" y="1600200"/>
            <a:ext cx="8385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704" y="6372768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6A1C7"/>
                </a:solidFill>
              </a:defRPr>
            </a:lvl1pPr>
          </a:lstStyle>
          <a:p>
            <a:r>
              <a:rPr lang="en-US" smtClean="0"/>
              <a:t>Electric Cloud Proprietary &amp;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3060" y="6382810"/>
            <a:ext cx="1763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6A1C7"/>
                </a:solidFill>
              </a:defRPr>
            </a:lvl1pPr>
          </a:lstStyle>
          <a:p>
            <a:fld id="{AED83BFE-74DE-2D4A-9225-91942073BA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1" r:id="rId3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Rockwell"/>
          <a:ea typeface="+mj-ea"/>
          <a:cs typeface="Rockwel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7CC04B"/>
        </a:buClr>
        <a:buFont typeface="Arial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49" y="647718"/>
            <a:ext cx="4133589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8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311009"/>
            <a:ext cx="9144000" cy="4154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C_Icons.png"/>
          <p:cNvPicPr>
            <a:picLocks noChangeAspect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/>
          <a:stretch/>
        </p:blipFill>
        <p:spPr>
          <a:xfrm>
            <a:off x="390525" y="1771403"/>
            <a:ext cx="1478767" cy="1192230"/>
          </a:xfrm>
          <a:prstGeom prst="rect">
            <a:avLst/>
          </a:prstGeom>
        </p:spPr>
      </p:pic>
      <p:pic>
        <p:nvPicPr>
          <p:cNvPr id="15" name="Picture 14" descr="EC_Icons.png"/>
          <p:cNvPicPr>
            <a:picLocks noChangeAspect="1"/>
          </p:cNvPicPr>
          <p:nvPr/>
        </p:nvPicPr>
        <p:blipFill rotWithShape="1">
          <a:blip r:embed="rId3">
            <a:alphaModFix am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7" r="-1255"/>
          <a:stretch/>
        </p:blipFill>
        <p:spPr>
          <a:xfrm>
            <a:off x="7313168" y="3762517"/>
            <a:ext cx="1462195" cy="11922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301510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381916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53C60"/>
              </a:gs>
              <a:gs pos="100000">
                <a:srgbClr val="072C5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Electric_Cloud_White_icon.png"/>
          <p:cNvPicPr>
            <a:picLocks noChangeAspect="1"/>
          </p:cNvPicPr>
          <p:nvPr/>
        </p:nvPicPr>
        <p:blipFill>
          <a:blip r:embed="rId3">
            <a:biLevel thresh="75000"/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31" y="-244982"/>
            <a:ext cx="3757808" cy="62345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379977"/>
            <a:ext cx="9144000" cy="1486218"/>
          </a:xfrm>
          <a:prstGeom prst="rect">
            <a:avLst/>
          </a:prstGeom>
          <a:solidFill>
            <a:srgbClr val="66A1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Electric_Cloud_White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" y="5570388"/>
            <a:ext cx="2244768" cy="1041450"/>
          </a:xfrm>
          <a:prstGeom prst="rect">
            <a:avLst/>
          </a:prstGeom>
          <a:effectLst>
            <a:outerShdw blurRad="41275" dist="12700" dir="4380000" algn="tl" rotWithShape="0">
              <a:srgbClr val="000000">
                <a:alpha val="58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0" y="1"/>
            <a:ext cx="9144000" cy="91439"/>
          </a:xfrm>
          <a:prstGeom prst="rect">
            <a:avLst/>
          </a:prstGeom>
          <a:solidFill>
            <a:srgbClr val="528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B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DockerCon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Team “Electric Cloud”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61" y="4396585"/>
            <a:ext cx="8493277" cy="1916666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Nikhil </a:t>
            </a:r>
            <a:r>
              <a:rPr lang="en-US" dirty="0" err="1" smtClean="0">
                <a:latin typeface="Verdana"/>
                <a:cs typeface="Verdana"/>
              </a:rPr>
              <a:t>Vaze</a:t>
            </a:r>
            <a:r>
              <a:rPr lang="en-US" dirty="0" smtClean="0">
                <a:latin typeface="Verdana"/>
                <a:cs typeface="Verdana"/>
              </a:rPr>
              <a:t>, Siddhartha Gupta, Tanay Nagjee</a:t>
            </a:r>
          </a:p>
          <a:p>
            <a:r>
              <a:rPr lang="en-US" dirty="0" smtClean="0">
                <a:latin typeface="Verdana"/>
                <a:cs typeface="Verdana"/>
              </a:rPr>
              <a:t>June 8, 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04" y="207587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55701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Developer pipeline</a:t>
            </a:r>
            <a:endParaRPr lang="en-US" sz="3200" dirty="0">
              <a:latin typeface="Verdana"/>
              <a:cs typeface="Verdana"/>
            </a:endParaRPr>
          </a:p>
        </p:txBody>
      </p:sp>
      <p:pic>
        <p:nvPicPr>
          <p:cNvPr id="4" name="Picture 3" descr="Screen Shot 2014-06-08 at 3.35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313" y="1062356"/>
            <a:ext cx="3812287" cy="522501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70" y="3383409"/>
            <a:ext cx="1477695" cy="475239"/>
          </a:xfrm>
          <a:prstGeom prst="rect">
            <a:avLst/>
          </a:prstGeom>
        </p:spPr>
      </p:pic>
      <p:pic>
        <p:nvPicPr>
          <p:cNvPr id="53" name="Picture 52" descr="Screen Shot 2014-06-08 at 3.38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70" y="2162269"/>
            <a:ext cx="1367784" cy="52878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994" y="4514485"/>
            <a:ext cx="1575393" cy="53584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458" y="5687236"/>
            <a:ext cx="427433" cy="4274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568795" y="5699447"/>
            <a:ext cx="183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ReviewBoard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226429" y="1435029"/>
            <a:ext cx="1727101" cy="50955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Developer</a:t>
            </a:r>
            <a:endParaRPr lang="en-US" sz="9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368117" y="2085142"/>
            <a:ext cx="1382766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Terminal/IDE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Modify code launch preflight</a:t>
            </a:r>
            <a:endParaRPr lang="en-US" sz="1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368117" y="5479122"/>
            <a:ext cx="1382766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Terminal/IDE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Success; auto-commit code</a:t>
            </a:r>
            <a:endParaRPr lang="en-US" sz="1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2750883" y="2484452"/>
            <a:ext cx="11326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1" idx="3"/>
          </p:cNvCxnSpPr>
          <p:nvPr/>
        </p:nvCxnSpPr>
        <p:spPr>
          <a:xfrm flipH="1">
            <a:off x="2750883" y="5897910"/>
            <a:ext cx="1071554" cy="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637406" y="2495940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637406" y="3625219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753170" y="4773053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740958" y="5910121"/>
            <a:ext cx="9069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0" y="1074568"/>
            <a:ext cx="9144000" cy="30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4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649" y="3223063"/>
            <a:ext cx="5380066" cy="1429327"/>
          </a:xfrm>
        </p:spPr>
        <p:txBody>
          <a:bodyPr/>
          <a:lstStyle/>
          <a:p>
            <a:pPr marL="0" indent="0">
              <a:buNone/>
            </a:pPr>
            <a:r>
              <a:rPr lang="en-US" sz="7200" dirty="0" smtClean="0">
                <a:solidFill>
                  <a:schemeClr val="tx2"/>
                </a:solidFill>
                <a:latin typeface="Verdana"/>
                <a:cs typeface="Verdana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7637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67912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Conclusion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1" y="1342569"/>
            <a:ext cx="7904571" cy="463781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2"/>
                </a:solidFill>
                <a:latin typeface="Verdana"/>
                <a:cs typeface="Verdana"/>
              </a:rPr>
              <a:t>Novelty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– orchestration is on the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Docker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 roadmap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Verdana"/>
                <a:cs typeface="Verdana"/>
              </a:rPr>
              <a:t>Fit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– consistent deploy throughout the SDLC means riskless deploy to production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Verdana"/>
                <a:cs typeface="Verdana"/>
              </a:rPr>
              <a:t>Efficiency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–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Docker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 is an order of magnitude faster than traditional VM deployments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Verdana"/>
                <a:cs typeface="Verdana"/>
              </a:rPr>
              <a:t>Integration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– this is the primary focus of the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hackathon</a:t>
            </a:r>
            <a:endParaRPr lang="en-US" sz="2400" dirty="0" smtClean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Verdana"/>
                <a:cs typeface="Verdana"/>
              </a:rPr>
              <a:t>Transparency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–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github.com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/</a:t>
            </a:r>
            <a:r>
              <a:rPr lang="en-US" sz="2400" dirty="0" err="1">
                <a:solidFill>
                  <a:schemeClr val="tx2"/>
                </a:solidFill>
                <a:latin typeface="Verdana"/>
                <a:cs typeface="Verdana"/>
              </a:rPr>
              <a:t>electriccommunity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/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dockercon</a:t>
            </a:r>
            <a:endParaRPr lang="en-US" sz="2400" dirty="0" smtClean="0">
              <a:solidFill>
                <a:schemeClr val="tx2"/>
              </a:solidFill>
              <a:latin typeface="Verdana"/>
              <a:cs typeface="Verdana"/>
            </a:endParaRPr>
          </a:p>
          <a:p>
            <a:endParaRPr lang="en-US" sz="2400" dirty="0" smtClean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391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086779"/>
            <a:ext cx="9144000" cy="577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1" y="167912"/>
            <a:ext cx="8375909" cy="767329"/>
          </a:xfrm>
        </p:spPr>
        <p:txBody>
          <a:bodyPr/>
          <a:lstStyle/>
          <a:p>
            <a:r>
              <a:rPr lang="en-US" sz="3200" dirty="0" smtClean="0">
                <a:latin typeface="Verdana"/>
                <a:cs typeface="Verdana"/>
              </a:rPr>
              <a:t>Technologies used</a:t>
            </a:r>
            <a:endParaRPr lang="en-US" sz="3200" dirty="0">
              <a:latin typeface="Verdana"/>
              <a:cs typeface="Verdan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1" y="1342569"/>
            <a:ext cx="7904571" cy="463781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Source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control: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GitHub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Build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Jenkins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Containers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: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Docker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Code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review: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ReviewBoard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Application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server: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Jetty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High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availability: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Nginx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Etcd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Etcdctl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Verdana"/>
                <a:cs typeface="Verdana"/>
              </a:rPr>
              <a:t>Confd</a:t>
            </a:r>
            <a:endParaRPr lang="en-US"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Artifact 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repository: ElectricCommander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Orchestration</a:t>
            </a:r>
            <a:r>
              <a:rPr lang="en-US" sz="2400" dirty="0">
                <a:solidFill>
                  <a:schemeClr val="tx2"/>
                </a:solidFill>
                <a:latin typeface="Verdana"/>
                <a:cs typeface="Verdana"/>
              </a:rPr>
              <a:t>: </a:t>
            </a:r>
            <a:r>
              <a:rPr lang="en-US" sz="2400" dirty="0" smtClean="0">
                <a:solidFill>
                  <a:schemeClr val="tx2"/>
                </a:solidFill>
                <a:latin typeface="Verdana"/>
                <a:cs typeface="Verdana"/>
              </a:rPr>
              <a:t>ElectricCommander</a:t>
            </a:r>
          </a:p>
        </p:txBody>
      </p:sp>
    </p:spTree>
    <p:extLst>
      <p:ext uri="{BB962C8B-B14F-4D97-AF65-F5344CB8AC3E}">
        <p14:creationId xmlns:p14="http://schemas.microsoft.com/office/powerpoint/2010/main" val="269735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_ElectricCloud_Corporate_Deck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in White Boxes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t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ransition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Quote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Closing Slide">
  <a:themeElements>
    <a:clrScheme name="Electric Cloud">
      <a:dk1>
        <a:srgbClr val="404040"/>
      </a:dk1>
      <a:lt1>
        <a:sysClr val="window" lastClr="FFFFFF"/>
      </a:lt1>
      <a:dk2>
        <a:srgbClr val="023B64"/>
      </a:dk2>
      <a:lt2>
        <a:srgbClr val="66A1C7"/>
      </a:lt2>
      <a:accent1>
        <a:srgbClr val="CDDDEA"/>
      </a:accent1>
      <a:accent2>
        <a:srgbClr val="C1281A"/>
      </a:accent2>
      <a:accent3>
        <a:srgbClr val="515252"/>
      </a:accent3>
      <a:accent4>
        <a:srgbClr val="949594"/>
      </a:accent4>
      <a:accent5>
        <a:srgbClr val="7CC04B"/>
      </a:accent5>
      <a:accent6>
        <a:srgbClr val="E68F1A"/>
      </a:accent6>
      <a:hlink>
        <a:srgbClr val="E68F1A"/>
      </a:hlink>
      <a:folHlink>
        <a:srgbClr val="7CC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New_ElectricCloud_Corporate_Deck</Template>
  <TotalTime>2981</TotalTime>
  <Words>124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New_ElectricCloud_Corporate_Deck</vt:lpstr>
      <vt:lpstr>Content in White Boxes</vt:lpstr>
      <vt:lpstr>Content Slide</vt:lpstr>
      <vt:lpstr>Transition Slide</vt:lpstr>
      <vt:lpstr>Quote Slide</vt:lpstr>
      <vt:lpstr>Closing Slide</vt:lpstr>
      <vt:lpstr>DockerCon Hackathon Team “Electric Cloud”</vt:lpstr>
      <vt:lpstr>Developer pipeline</vt:lpstr>
      <vt:lpstr>PowerPoint Presentation</vt:lpstr>
      <vt:lpstr>Conclusion</vt:lpstr>
      <vt:lpstr>Technologies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36 pt. Rockwell Bold</dc:title>
  <dc:creator>gmaxey</dc:creator>
  <cp:lastModifiedBy>Tanay Nagjee</cp:lastModifiedBy>
  <cp:revision>366</cp:revision>
  <cp:lastPrinted>2013-04-11T01:03:19Z</cp:lastPrinted>
  <dcterms:created xsi:type="dcterms:W3CDTF">2013-02-19T18:17:29Z</dcterms:created>
  <dcterms:modified xsi:type="dcterms:W3CDTF">2014-06-09T00:04:12Z</dcterms:modified>
</cp:coreProperties>
</file>