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0" r:id="rId5"/>
    <p:sldId id="277" r:id="rId6"/>
  </p:sldIdLst>
  <p:sldSz cx="12198350" cy="6858000"/>
  <p:notesSz cx="6858000" cy="9144000"/>
  <p:defaultTextStyle>
    <a:defPPr>
      <a:defRPr lang="en-US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8A3"/>
    <a:srgbClr val="17367D"/>
    <a:srgbClr val="F8C527"/>
    <a:srgbClr val="17367E"/>
    <a:srgbClr val="113B83"/>
    <a:srgbClr val="4A4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0" autoAdjust="0"/>
    <p:restoredTop sz="94615" autoAdjust="0"/>
  </p:normalViewPr>
  <p:slideViewPr>
    <p:cSldViewPr snapToGrid="0" snapToObjects="1">
      <p:cViewPr varScale="1">
        <p:scale>
          <a:sx n="79" d="100"/>
          <a:sy n="79" d="100"/>
        </p:scale>
        <p:origin x="989" y="91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C90C8-482F-4DAD-9FD2-B0028F2169C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F8E26DE-7C80-4096-8AD4-C115A784DEBE}">
      <dgm:prSet phldrT="[Text]"/>
      <dgm:spPr/>
      <dgm:t>
        <a:bodyPr/>
        <a:lstStyle/>
        <a:p>
          <a:r>
            <a:rPr lang="tr-TR" dirty="0"/>
            <a:t>Hedef kitleyi tanımlama</a:t>
          </a:r>
        </a:p>
      </dgm:t>
    </dgm:pt>
    <dgm:pt modelId="{4D927961-A512-40A7-972C-AAFA53C638F5}" type="parTrans" cxnId="{FB5FCB7B-F444-42C9-A147-1C2264D30C7B}">
      <dgm:prSet/>
      <dgm:spPr/>
      <dgm:t>
        <a:bodyPr/>
        <a:lstStyle/>
        <a:p>
          <a:endParaRPr lang="tr-TR"/>
        </a:p>
      </dgm:t>
    </dgm:pt>
    <dgm:pt modelId="{B2A25548-A295-49F7-9D71-F9A6E211CDB1}" type="sibTrans" cxnId="{FB5FCB7B-F444-42C9-A147-1C2264D30C7B}">
      <dgm:prSet/>
      <dgm:spPr/>
      <dgm:t>
        <a:bodyPr/>
        <a:lstStyle/>
        <a:p>
          <a:endParaRPr lang="tr-TR"/>
        </a:p>
      </dgm:t>
    </dgm:pt>
    <dgm:pt modelId="{678E6CA5-031D-46AA-AC9A-D1D860B99138}">
      <dgm:prSet phldrT="[Text]"/>
      <dgm:spPr/>
      <dgm:t>
        <a:bodyPr/>
        <a:lstStyle/>
        <a:p>
          <a:r>
            <a:rPr lang="tr-TR" dirty="0"/>
            <a:t>Amacı belirleme</a:t>
          </a:r>
        </a:p>
      </dgm:t>
    </dgm:pt>
    <dgm:pt modelId="{2426C138-6FBB-4367-A4AA-CE2497E1815A}" type="parTrans" cxnId="{31882BE8-A390-4049-A02C-76CDE3E0158A}">
      <dgm:prSet/>
      <dgm:spPr/>
      <dgm:t>
        <a:bodyPr/>
        <a:lstStyle/>
        <a:p>
          <a:endParaRPr lang="tr-TR"/>
        </a:p>
      </dgm:t>
    </dgm:pt>
    <dgm:pt modelId="{11F89E23-E8CD-4541-BFAB-AB10C7603C3F}" type="sibTrans" cxnId="{31882BE8-A390-4049-A02C-76CDE3E0158A}">
      <dgm:prSet/>
      <dgm:spPr/>
      <dgm:t>
        <a:bodyPr/>
        <a:lstStyle/>
        <a:p>
          <a:endParaRPr lang="tr-TR"/>
        </a:p>
      </dgm:t>
    </dgm:pt>
    <dgm:pt modelId="{5E14AA7B-B77B-4CB3-B139-DE3D94325011}">
      <dgm:prSet phldrT="[Text]"/>
      <dgm:spPr/>
      <dgm:t>
        <a:bodyPr/>
        <a:lstStyle/>
        <a:p>
          <a:r>
            <a:rPr lang="tr-TR" dirty="0"/>
            <a:t>Motivasyon kaynaklarını keşfetme</a:t>
          </a:r>
        </a:p>
      </dgm:t>
    </dgm:pt>
    <dgm:pt modelId="{6C66BA5B-54F3-4BA6-A441-BDBF93025874}" type="parTrans" cxnId="{22DDAB88-7BF5-49F4-9C26-20FB901C9364}">
      <dgm:prSet/>
      <dgm:spPr/>
      <dgm:t>
        <a:bodyPr/>
        <a:lstStyle/>
        <a:p>
          <a:endParaRPr lang="tr-TR"/>
        </a:p>
      </dgm:t>
    </dgm:pt>
    <dgm:pt modelId="{2E175881-4135-4A50-850B-F2D27ADCA3D0}" type="sibTrans" cxnId="{22DDAB88-7BF5-49F4-9C26-20FB901C9364}">
      <dgm:prSet/>
      <dgm:spPr/>
      <dgm:t>
        <a:bodyPr/>
        <a:lstStyle/>
        <a:p>
          <a:endParaRPr lang="tr-TR"/>
        </a:p>
      </dgm:t>
    </dgm:pt>
    <dgm:pt modelId="{BAC4805E-B16A-43BD-BF9C-B985F357EBD8}">
      <dgm:prSet phldrT="[Text]"/>
      <dgm:spPr/>
      <dgm:t>
        <a:bodyPr/>
        <a:lstStyle/>
        <a:p>
          <a:r>
            <a:rPr lang="tr-TR" dirty="0"/>
            <a:t>Mekanikleri geliştirme</a:t>
          </a:r>
        </a:p>
      </dgm:t>
    </dgm:pt>
    <dgm:pt modelId="{A0F1CC23-181E-478E-9A65-7D7E860422B9}" type="parTrans" cxnId="{67D11A8D-538B-4185-89A5-16D45B2CE7DA}">
      <dgm:prSet/>
      <dgm:spPr/>
      <dgm:t>
        <a:bodyPr/>
        <a:lstStyle/>
        <a:p>
          <a:endParaRPr lang="tr-TR"/>
        </a:p>
      </dgm:t>
    </dgm:pt>
    <dgm:pt modelId="{B95F1272-0D89-4257-9618-097A3FF1340C}" type="sibTrans" cxnId="{67D11A8D-538B-4185-89A5-16D45B2CE7DA}">
      <dgm:prSet/>
      <dgm:spPr/>
      <dgm:t>
        <a:bodyPr/>
        <a:lstStyle/>
        <a:p>
          <a:endParaRPr lang="tr-TR"/>
        </a:p>
      </dgm:t>
    </dgm:pt>
    <dgm:pt modelId="{834B670B-95B4-4E6D-9390-35B8262D73A4}">
      <dgm:prSet phldrT="[Text]"/>
      <dgm:spPr/>
      <dgm:t>
        <a:bodyPr/>
        <a:lstStyle/>
        <a:p>
          <a:r>
            <a:rPr lang="tr-TR" dirty="0"/>
            <a:t>Oyunlaştırma mekaniklerini uygulama</a:t>
          </a:r>
        </a:p>
      </dgm:t>
    </dgm:pt>
    <dgm:pt modelId="{B773F327-EA0F-457E-8BBC-33190DD4B7B7}" type="parTrans" cxnId="{B1FC47C8-6AB4-4C2B-BABC-E1A947FD18D4}">
      <dgm:prSet/>
      <dgm:spPr/>
      <dgm:t>
        <a:bodyPr/>
        <a:lstStyle/>
        <a:p>
          <a:endParaRPr lang="tr-TR"/>
        </a:p>
      </dgm:t>
    </dgm:pt>
    <dgm:pt modelId="{A2E12DBD-9FE3-4314-861B-9C13C8E883EC}" type="sibTrans" cxnId="{B1FC47C8-6AB4-4C2B-BABC-E1A947FD18D4}">
      <dgm:prSet/>
      <dgm:spPr/>
      <dgm:t>
        <a:bodyPr/>
        <a:lstStyle/>
        <a:p>
          <a:endParaRPr lang="tr-TR"/>
        </a:p>
      </dgm:t>
    </dgm:pt>
    <dgm:pt modelId="{E50A164D-A91E-49BB-A5DE-F614991485FF}" type="pres">
      <dgm:prSet presAssocID="{DB2C90C8-482F-4DAD-9FD2-B0028F2169C4}" presName="Name0" presStyleCnt="0">
        <dgm:presLayoutVars>
          <dgm:dir/>
          <dgm:resizeHandles val="exact"/>
        </dgm:presLayoutVars>
      </dgm:prSet>
      <dgm:spPr/>
    </dgm:pt>
    <dgm:pt modelId="{B6BFE790-9DE4-4DB0-9DBA-1BC109C3630E}" type="pres">
      <dgm:prSet presAssocID="{DB2C90C8-482F-4DAD-9FD2-B0028F2169C4}" presName="arrow" presStyleLbl="bgShp" presStyleIdx="0" presStyleCnt="1"/>
      <dgm:spPr>
        <a:solidFill>
          <a:srgbClr val="3C58A3"/>
        </a:solidFill>
      </dgm:spPr>
    </dgm:pt>
    <dgm:pt modelId="{6054C1C2-536E-40EC-8ABB-39DD4802FDD6}" type="pres">
      <dgm:prSet presAssocID="{DB2C90C8-482F-4DAD-9FD2-B0028F2169C4}" presName="points" presStyleCnt="0"/>
      <dgm:spPr/>
    </dgm:pt>
    <dgm:pt modelId="{114FCAB0-C78D-481F-AED8-15BDBA8F6C12}" type="pres">
      <dgm:prSet presAssocID="{CF8E26DE-7C80-4096-8AD4-C115A784DEBE}" presName="compositeA" presStyleCnt="0"/>
      <dgm:spPr/>
    </dgm:pt>
    <dgm:pt modelId="{06F1F879-956F-4226-985A-0821B2E84A55}" type="pres">
      <dgm:prSet presAssocID="{CF8E26DE-7C80-4096-8AD4-C115A784DEBE}" presName="textA" presStyleLbl="revTx" presStyleIdx="0" presStyleCnt="5">
        <dgm:presLayoutVars>
          <dgm:bulletEnabled val="1"/>
        </dgm:presLayoutVars>
      </dgm:prSet>
      <dgm:spPr/>
    </dgm:pt>
    <dgm:pt modelId="{57638E0E-0AEE-48B8-8B17-1620B9E84E81}" type="pres">
      <dgm:prSet presAssocID="{CF8E26DE-7C80-4096-8AD4-C115A784DEBE}" presName="circleA" presStyleLbl="node1" presStyleIdx="0" presStyleCnt="5"/>
      <dgm:spPr>
        <a:solidFill>
          <a:srgbClr val="17367D"/>
        </a:solidFill>
      </dgm:spPr>
    </dgm:pt>
    <dgm:pt modelId="{42674721-61E3-4AF6-B315-AA4E159C7F7D}" type="pres">
      <dgm:prSet presAssocID="{CF8E26DE-7C80-4096-8AD4-C115A784DEBE}" presName="spaceA" presStyleCnt="0"/>
      <dgm:spPr/>
    </dgm:pt>
    <dgm:pt modelId="{9266827A-5F1C-4689-AEC2-944477A6CF82}" type="pres">
      <dgm:prSet presAssocID="{B2A25548-A295-49F7-9D71-F9A6E211CDB1}" presName="space" presStyleCnt="0"/>
      <dgm:spPr/>
    </dgm:pt>
    <dgm:pt modelId="{3AF99214-9276-4679-9C56-75CCAA8CF287}" type="pres">
      <dgm:prSet presAssocID="{678E6CA5-031D-46AA-AC9A-D1D860B99138}" presName="compositeB" presStyleCnt="0"/>
      <dgm:spPr/>
    </dgm:pt>
    <dgm:pt modelId="{CF719767-B9B8-4D7F-A985-D5A7C1CAC84C}" type="pres">
      <dgm:prSet presAssocID="{678E6CA5-031D-46AA-AC9A-D1D860B99138}" presName="textB" presStyleLbl="revTx" presStyleIdx="1" presStyleCnt="5">
        <dgm:presLayoutVars>
          <dgm:bulletEnabled val="1"/>
        </dgm:presLayoutVars>
      </dgm:prSet>
      <dgm:spPr/>
    </dgm:pt>
    <dgm:pt modelId="{1B45690A-8B91-4A26-AB02-06B03B4B67D7}" type="pres">
      <dgm:prSet presAssocID="{678E6CA5-031D-46AA-AC9A-D1D860B99138}" presName="circleB" presStyleLbl="node1" presStyleIdx="1" presStyleCnt="5"/>
      <dgm:spPr>
        <a:solidFill>
          <a:srgbClr val="17367D"/>
        </a:solidFill>
      </dgm:spPr>
    </dgm:pt>
    <dgm:pt modelId="{3225FF18-6E7B-4C9D-8771-4FB9B3C88712}" type="pres">
      <dgm:prSet presAssocID="{678E6CA5-031D-46AA-AC9A-D1D860B99138}" presName="spaceB" presStyleCnt="0"/>
      <dgm:spPr/>
    </dgm:pt>
    <dgm:pt modelId="{5EA97332-E453-48DF-9949-68C46630B3F6}" type="pres">
      <dgm:prSet presAssocID="{11F89E23-E8CD-4541-BFAB-AB10C7603C3F}" presName="space" presStyleCnt="0"/>
      <dgm:spPr/>
    </dgm:pt>
    <dgm:pt modelId="{10AF33E1-1057-43DA-BA44-BC0C3F2F1888}" type="pres">
      <dgm:prSet presAssocID="{5E14AA7B-B77B-4CB3-B139-DE3D94325011}" presName="compositeA" presStyleCnt="0"/>
      <dgm:spPr/>
    </dgm:pt>
    <dgm:pt modelId="{6A066E8A-3D3A-4549-BB90-2BE87D670FF4}" type="pres">
      <dgm:prSet presAssocID="{5E14AA7B-B77B-4CB3-B139-DE3D94325011}" presName="textA" presStyleLbl="revTx" presStyleIdx="2" presStyleCnt="5">
        <dgm:presLayoutVars>
          <dgm:bulletEnabled val="1"/>
        </dgm:presLayoutVars>
      </dgm:prSet>
      <dgm:spPr/>
    </dgm:pt>
    <dgm:pt modelId="{3970B2EB-906B-4D1B-8C09-68ED33BA1E10}" type="pres">
      <dgm:prSet presAssocID="{5E14AA7B-B77B-4CB3-B139-DE3D94325011}" presName="circleA" presStyleLbl="node1" presStyleIdx="2" presStyleCnt="5"/>
      <dgm:spPr>
        <a:solidFill>
          <a:srgbClr val="17367D"/>
        </a:solidFill>
      </dgm:spPr>
    </dgm:pt>
    <dgm:pt modelId="{EF663861-2EA5-4748-A0D5-9995DE6D9C77}" type="pres">
      <dgm:prSet presAssocID="{5E14AA7B-B77B-4CB3-B139-DE3D94325011}" presName="spaceA" presStyleCnt="0"/>
      <dgm:spPr/>
    </dgm:pt>
    <dgm:pt modelId="{07684DE4-87E4-49FD-B412-CE56C6BA5799}" type="pres">
      <dgm:prSet presAssocID="{2E175881-4135-4A50-850B-F2D27ADCA3D0}" presName="space" presStyleCnt="0"/>
      <dgm:spPr/>
    </dgm:pt>
    <dgm:pt modelId="{00ED0CC9-FA1F-450E-95FD-5B2B6B3EF31D}" type="pres">
      <dgm:prSet presAssocID="{834B670B-95B4-4E6D-9390-35B8262D73A4}" presName="compositeB" presStyleCnt="0"/>
      <dgm:spPr/>
    </dgm:pt>
    <dgm:pt modelId="{8A94FE9E-6C6F-4283-89E5-F6BF912632E8}" type="pres">
      <dgm:prSet presAssocID="{834B670B-95B4-4E6D-9390-35B8262D73A4}" presName="textB" presStyleLbl="revTx" presStyleIdx="3" presStyleCnt="5">
        <dgm:presLayoutVars>
          <dgm:bulletEnabled val="1"/>
        </dgm:presLayoutVars>
      </dgm:prSet>
      <dgm:spPr/>
    </dgm:pt>
    <dgm:pt modelId="{0E18846A-0C7E-4530-95E2-6AAD15D9FD56}" type="pres">
      <dgm:prSet presAssocID="{834B670B-95B4-4E6D-9390-35B8262D73A4}" presName="circleB" presStyleLbl="node1" presStyleIdx="3" presStyleCnt="5"/>
      <dgm:spPr>
        <a:solidFill>
          <a:srgbClr val="17367D"/>
        </a:solidFill>
      </dgm:spPr>
    </dgm:pt>
    <dgm:pt modelId="{E610EFB2-C681-4420-A7FB-FF62BC0366D3}" type="pres">
      <dgm:prSet presAssocID="{834B670B-95B4-4E6D-9390-35B8262D73A4}" presName="spaceB" presStyleCnt="0"/>
      <dgm:spPr/>
    </dgm:pt>
    <dgm:pt modelId="{2A4C621B-DE34-49E0-9B37-DA5B9473C3C1}" type="pres">
      <dgm:prSet presAssocID="{A2E12DBD-9FE3-4314-861B-9C13C8E883EC}" presName="space" presStyleCnt="0"/>
      <dgm:spPr/>
    </dgm:pt>
    <dgm:pt modelId="{C2E99CEA-FEDF-40F2-8DA3-A2EF2D980EC9}" type="pres">
      <dgm:prSet presAssocID="{BAC4805E-B16A-43BD-BF9C-B985F357EBD8}" presName="compositeA" presStyleCnt="0"/>
      <dgm:spPr/>
    </dgm:pt>
    <dgm:pt modelId="{42C3D966-30D6-4192-8614-A4FB9A7E8C96}" type="pres">
      <dgm:prSet presAssocID="{BAC4805E-B16A-43BD-BF9C-B985F357EBD8}" presName="textA" presStyleLbl="revTx" presStyleIdx="4" presStyleCnt="5">
        <dgm:presLayoutVars>
          <dgm:bulletEnabled val="1"/>
        </dgm:presLayoutVars>
      </dgm:prSet>
      <dgm:spPr/>
    </dgm:pt>
    <dgm:pt modelId="{264B1812-2A2E-45E8-B921-F31E0E14A677}" type="pres">
      <dgm:prSet presAssocID="{BAC4805E-B16A-43BD-BF9C-B985F357EBD8}" presName="circleA" presStyleLbl="node1" presStyleIdx="4" presStyleCnt="5"/>
      <dgm:spPr>
        <a:solidFill>
          <a:srgbClr val="17367D"/>
        </a:solidFill>
      </dgm:spPr>
    </dgm:pt>
    <dgm:pt modelId="{03B5C96C-DED4-469E-88E6-36542C52F046}" type="pres">
      <dgm:prSet presAssocID="{BAC4805E-B16A-43BD-BF9C-B985F357EBD8}" presName="spaceA" presStyleCnt="0"/>
      <dgm:spPr/>
    </dgm:pt>
  </dgm:ptLst>
  <dgm:cxnLst>
    <dgm:cxn modelId="{270C7202-6C65-4673-9039-8B1BC0CB20DD}" type="presOf" srcId="{678E6CA5-031D-46AA-AC9A-D1D860B99138}" destId="{CF719767-B9B8-4D7F-A985-D5A7C1CAC84C}" srcOrd="0" destOrd="0" presId="urn:microsoft.com/office/officeart/2005/8/layout/hProcess11"/>
    <dgm:cxn modelId="{82483C0B-1759-436A-B833-740176F4EFBE}" type="presOf" srcId="{834B670B-95B4-4E6D-9390-35B8262D73A4}" destId="{8A94FE9E-6C6F-4283-89E5-F6BF912632E8}" srcOrd="0" destOrd="0" presId="urn:microsoft.com/office/officeart/2005/8/layout/hProcess11"/>
    <dgm:cxn modelId="{D1648911-C1F0-45F1-AA25-D1C1A2892616}" type="presOf" srcId="{5E14AA7B-B77B-4CB3-B139-DE3D94325011}" destId="{6A066E8A-3D3A-4549-BB90-2BE87D670FF4}" srcOrd="0" destOrd="0" presId="urn:microsoft.com/office/officeart/2005/8/layout/hProcess11"/>
    <dgm:cxn modelId="{BB80C858-1598-4060-844A-911C91149668}" type="presOf" srcId="{DB2C90C8-482F-4DAD-9FD2-B0028F2169C4}" destId="{E50A164D-A91E-49BB-A5DE-F614991485FF}" srcOrd="0" destOrd="0" presId="urn:microsoft.com/office/officeart/2005/8/layout/hProcess11"/>
    <dgm:cxn modelId="{FB5FCB7B-F444-42C9-A147-1C2264D30C7B}" srcId="{DB2C90C8-482F-4DAD-9FD2-B0028F2169C4}" destId="{CF8E26DE-7C80-4096-8AD4-C115A784DEBE}" srcOrd="0" destOrd="0" parTransId="{4D927961-A512-40A7-972C-AAFA53C638F5}" sibTransId="{B2A25548-A295-49F7-9D71-F9A6E211CDB1}"/>
    <dgm:cxn modelId="{22DDAB88-7BF5-49F4-9C26-20FB901C9364}" srcId="{DB2C90C8-482F-4DAD-9FD2-B0028F2169C4}" destId="{5E14AA7B-B77B-4CB3-B139-DE3D94325011}" srcOrd="2" destOrd="0" parTransId="{6C66BA5B-54F3-4BA6-A441-BDBF93025874}" sibTransId="{2E175881-4135-4A50-850B-F2D27ADCA3D0}"/>
    <dgm:cxn modelId="{67D11A8D-538B-4185-89A5-16D45B2CE7DA}" srcId="{DB2C90C8-482F-4DAD-9FD2-B0028F2169C4}" destId="{BAC4805E-B16A-43BD-BF9C-B985F357EBD8}" srcOrd="4" destOrd="0" parTransId="{A0F1CC23-181E-478E-9A65-7D7E860422B9}" sibTransId="{B95F1272-0D89-4257-9618-097A3FF1340C}"/>
    <dgm:cxn modelId="{9F5475B3-A8C6-4DC7-A7DC-D795758F5CE5}" type="presOf" srcId="{BAC4805E-B16A-43BD-BF9C-B985F357EBD8}" destId="{42C3D966-30D6-4192-8614-A4FB9A7E8C96}" srcOrd="0" destOrd="0" presId="urn:microsoft.com/office/officeart/2005/8/layout/hProcess11"/>
    <dgm:cxn modelId="{8FF6FEB5-C8A0-49D4-92BF-8ED17CE4C092}" type="presOf" srcId="{CF8E26DE-7C80-4096-8AD4-C115A784DEBE}" destId="{06F1F879-956F-4226-985A-0821B2E84A55}" srcOrd="0" destOrd="0" presId="urn:microsoft.com/office/officeart/2005/8/layout/hProcess11"/>
    <dgm:cxn modelId="{B1FC47C8-6AB4-4C2B-BABC-E1A947FD18D4}" srcId="{DB2C90C8-482F-4DAD-9FD2-B0028F2169C4}" destId="{834B670B-95B4-4E6D-9390-35B8262D73A4}" srcOrd="3" destOrd="0" parTransId="{B773F327-EA0F-457E-8BBC-33190DD4B7B7}" sibTransId="{A2E12DBD-9FE3-4314-861B-9C13C8E883EC}"/>
    <dgm:cxn modelId="{31882BE8-A390-4049-A02C-76CDE3E0158A}" srcId="{DB2C90C8-482F-4DAD-9FD2-B0028F2169C4}" destId="{678E6CA5-031D-46AA-AC9A-D1D860B99138}" srcOrd="1" destOrd="0" parTransId="{2426C138-6FBB-4367-A4AA-CE2497E1815A}" sibTransId="{11F89E23-E8CD-4541-BFAB-AB10C7603C3F}"/>
    <dgm:cxn modelId="{7D3DC893-3721-45EC-B918-D46EAF53056E}" type="presParOf" srcId="{E50A164D-A91E-49BB-A5DE-F614991485FF}" destId="{B6BFE790-9DE4-4DB0-9DBA-1BC109C3630E}" srcOrd="0" destOrd="0" presId="urn:microsoft.com/office/officeart/2005/8/layout/hProcess11"/>
    <dgm:cxn modelId="{0011966B-1FF4-4273-8F3B-816C64F2992F}" type="presParOf" srcId="{E50A164D-A91E-49BB-A5DE-F614991485FF}" destId="{6054C1C2-536E-40EC-8ABB-39DD4802FDD6}" srcOrd="1" destOrd="0" presId="urn:microsoft.com/office/officeart/2005/8/layout/hProcess11"/>
    <dgm:cxn modelId="{790CD58C-E053-4697-8D6C-C2A156A168F5}" type="presParOf" srcId="{6054C1C2-536E-40EC-8ABB-39DD4802FDD6}" destId="{114FCAB0-C78D-481F-AED8-15BDBA8F6C12}" srcOrd="0" destOrd="0" presId="urn:microsoft.com/office/officeart/2005/8/layout/hProcess11"/>
    <dgm:cxn modelId="{0B57C155-56DF-4B14-89C7-D66A34600D52}" type="presParOf" srcId="{114FCAB0-C78D-481F-AED8-15BDBA8F6C12}" destId="{06F1F879-956F-4226-985A-0821B2E84A55}" srcOrd="0" destOrd="0" presId="urn:microsoft.com/office/officeart/2005/8/layout/hProcess11"/>
    <dgm:cxn modelId="{B2A54419-9429-47A7-8BFE-C59408D1354F}" type="presParOf" srcId="{114FCAB0-C78D-481F-AED8-15BDBA8F6C12}" destId="{57638E0E-0AEE-48B8-8B17-1620B9E84E81}" srcOrd="1" destOrd="0" presId="urn:microsoft.com/office/officeart/2005/8/layout/hProcess11"/>
    <dgm:cxn modelId="{D12321FE-39A1-4C37-A17C-83FF997EEF9D}" type="presParOf" srcId="{114FCAB0-C78D-481F-AED8-15BDBA8F6C12}" destId="{42674721-61E3-4AF6-B315-AA4E159C7F7D}" srcOrd="2" destOrd="0" presId="urn:microsoft.com/office/officeart/2005/8/layout/hProcess11"/>
    <dgm:cxn modelId="{DD61CF91-AA85-434D-A297-E476376B7AEE}" type="presParOf" srcId="{6054C1C2-536E-40EC-8ABB-39DD4802FDD6}" destId="{9266827A-5F1C-4689-AEC2-944477A6CF82}" srcOrd="1" destOrd="0" presId="urn:microsoft.com/office/officeart/2005/8/layout/hProcess11"/>
    <dgm:cxn modelId="{6B93F791-EDB2-4F0C-88BA-179E76A8C905}" type="presParOf" srcId="{6054C1C2-536E-40EC-8ABB-39DD4802FDD6}" destId="{3AF99214-9276-4679-9C56-75CCAA8CF287}" srcOrd="2" destOrd="0" presId="urn:microsoft.com/office/officeart/2005/8/layout/hProcess11"/>
    <dgm:cxn modelId="{76547E93-4A3A-48EF-B7E5-00358DF783E0}" type="presParOf" srcId="{3AF99214-9276-4679-9C56-75CCAA8CF287}" destId="{CF719767-B9B8-4D7F-A985-D5A7C1CAC84C}" srcOrd="0" destOrd="0" presId="urn:microsoft.com/office/officeart/2005/8/layout/hProcess11"/>
    <dgm:cxn modelId="{31B69C30-CAE0-4EF1-BE88-14DF056BFDFC}" type="presParOf" srcId="{3AF99214-9276-4679-9C56-75CCAA8CF287}" destId="{1B45690A-8B91-4A26-AB02-06B03B4B67D7}" srcOrd="1" destOrd="0" presId="urn:microsoft.com/office/officeart/2005/8/layout/hProcess11"/>
    <dgm:cxn modelId="{EFF71FC6-02AF-464D-BF09-2105780257E7}" type="presParOf" srcId="{3AF99214-9276-4679-9C56-75CCAA8CF287}" destId="{3225FF18-6E7B-4C9D-8771-4FB9B3C88712}" srcOrd="2" destOrd="0" presId="urn:microsoft.com/office/officeart/2005/8/layout/hProcess11"/>
    <dgm:cxn modelId="{5CF1D32C-C887-48B3-AE77-CC5181A92C01}" type="presParOf" srcId="{6054C1C2-536E-40EC-8ABB-39DD4802FDD6}" destId="{5EA97332-E453-48DF-9949-68C46630B3F6}" srcOrd="3" destOrd="0" presId="urn:microsoft.com/office/officeart/2005/8/layout/hProcess11"/>
    <dgm:cxn modelId="{8F06EA69-320D-48C5-AF9D-9F752F7342DD}" type="presParOf" srcId="{6054C1C2-536E-40EC-8ABB-39DD4802FDD6}" destId="{10AF33E1-1057-43DA-BA44-BC0C3F2F1888}" srcOrd="4" destOrd="0" presId="urn:microsoft.com/office/officeart/2005/8/layout/hProcess11"/>
    <dgm:cxn modelId="{016B1FF2-D84D-4D28-8A12-505542495950}" type="presParOf" srcId="{10AF33E1-1057-43DA-BA44-BC0C3F2F1888}" destId="{6A066E8A-3D3A-4549-BB90-2BE87D670FF4}" srcOrd="0" destOrd="0" presId="urn:microsoft.com/office/officeart/2005/8/layout/hProcess11"/>
    <dgm:cxn modelId="{7D33E21A-DFB5-4855-B539-A6D1529E34F6}" type="presParOf" srcId="{10AF33E1-1057-43DA-BA44-BC0C3F2F1888}" destId="{3970B2EB-906B-4D1B-8C09-68ED33BA1E10}" srcOrd="1" destOrd="0" presId="urn:microsoft.com/office/officeart/2005/8/layout/hProcess11"/>
    <dgm:cxn modelId="{B34A7DFF-A9B2-4BFB-B817-7E1FAACD8FA9}" type="presParOf" srcId="{10AF33E1-1057-43DA-BA44-BC0C3F2F1888}" destId="{EF663861-2EA5-4748-A0D5-9995DE6D9C77}" srcOrd="2" destOrd="0" presId="urn:microsoft.com/office/officeart/2005/8/layout/hProcess11"/>
    <dgm:cxn modelId="{08CCD9DB-D860-4B11-ACFE-05F0CC1C3A55}" type="presParOf" srcId="{6054C1C2-536E-40EC-8ABB-39DD4802FDD6}" destId="{07684DE4-87E4-49FD-B412-CE56C6BA5799}" srcOrd="5" destOrd="0" presId="urn:microsoft.com/office/officeart/2005/8/layout/hProcess11"/>
    <dgm:cxn modelId="{2FB022D3-67FA-41EC-8076-ECBAB865FBC0}" type="presParOf" srcId="{6054C1C2-536E-40EC-8ABB-39DD4802FDD6}" destId="{00ED0CC9-FA1F-450E-95FD-5B2B6B3EF31D}" srcOrd="6" destOrd="0" presId="urn:microsoft.com/office/officeart/2005/8/layout/hProcess11"/>
    <dgm:cxn modelId="{C5A23251-0080-4ACE-A4AB-6CD95ABE9665}" type="presParOf" srcId="{00ED0CC9-FA1F-450E-95FD-5B2B6B3EF31D}" destId="{8A94FE9E-6C6F-4283-89E5-F6BF912632E8}" srcOrd="0" destOrd="0" presId="urn:microsoft.com/office/officeart/2005/8/layout/hProcess11"/>
    <dgm:cxn modelId="{574B9B23-77AC-4A92-B60C-92E97D8F1841}" type="presParOf" srcId="{00ED0CC9-FA1F-450E-95FD-5B2B6B3EF31D}" destId="{0E18846A-0C7E-4530-95E2-6AAD15D9FD56}" srcOrd="1" destOrd="0" presId="urn:microsoft.com/office/officeart/2005/8/layout/hProcess11"/>
    <dgm:cxn modelId="{E1320461-599E-417B-9ADA-8F15FC8A036A}" type="presParOf" srcId="{00ED0CC9-FA1F-450E-95FD-5B2B6B3EF31D}" destId="{E610EFB2-C681-4420-A7FB-FF62BC0366D3}" srcOrd="2" destOrd="0" presId="urn:microsoft.com/office/officeart/2005/8/layout/hProcess11"/>
    <dgm:cxn modelId="{4BD1F9F5-BA1E-49D0-B429-556E47241397}" type="presParOf" srcId="{6054C1C2-536E-40EC-8ABB-39DD4802FDD6}" destId="{2A4C621B-DE34-49E0-9B37-DA5B9473C3C1}" srcOrd="7" destOrd="0" presId="urn:microsoft.com/office/officeart/2005/8/layout/hProcess11"/>
    <dgm:cxn modelId="{ED3B7A4D-0C5E-4CD0-B0B1-ED6F525EF180}" type="presParOf" srcId="{6054C1C2-536E-40EC-8ABB-39DD4802FDD6}" destId="{C2E99CEA-FEDF-40F2-8DA3-A2EF2D980EC9}" srcOrd="8" destOrd="0" presId="urn:microsoft.com/office/officeart/2005/8/layout/hProcess11"/>
    <dgm:cxn modelId="{53531518-5542-4618-8EFE-E33D45DDFF13}" type="presParOf" srcId="{C2E99CEA-FEDF-40F2-8DA3-A2EF2D980EC9}" destId="{42C3D966-30D6-4192-8614-A4FB9A7E8C96}" srcOrd="0" destOrd="0" presId="urn:microsoft.com/office/officeart/2005/8/layout/hProcess11"/>
    <dgm:cxn modelId="{3D08B565-3123-44F9-BE8A-D1D76815BAA5}" type="presParOf" srcId="{C2E99CEA-FEDF-40F2-8DA3-A2EF2D980EC9}" destId="{264B1812-2A2E-45E8-B921-F31E0E14A677}" srcOrd="1" destOrd="0" presId="urn:microsoft.com/office/officeart/2005/8/layout/hProcess11"/>
    <dgm:cxn modelId="{DA798822-86CC-4472-950C-4A52C5FCD867}" type="presParOf" srcId="{C2E99CEA-FEDF-40F2-8DA3-A2EF2D980EC9}" destId="{03B5C96C-DED4-469E-88E6-36542C52F04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FE790-9DE4-4DB0-9DBA-1BC109C3630E}">
      <dsp:nvSpPr>
        <dsp:cNvPr id="0" name=""/>
        <dsp:cNvSpPr/>
      </dsp:nvSpPr>
      <dsp:spPr>
        <a:xfrm>
          <a:off x="0" y="473424"/>
          <a:ext cx="6099242" cy="631232"/>
        </a:xfrm>
        <a:prstGeom prst="notchedRightArrow">
          <a:avLst/>
        </a:prstGeom>
        <a:solidFill>
          <a:srgbClr val="3C58A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1F879-956F-4226-985A-0821B2E84A55}">
      <dsp:nvSpPr>
        <dsp:cNvPr id="0" name=""/>
        <dsp:cNvSpPr/>
      </dsp:nvSpPr>
      <dsp:spPr>
        <a:xfrm>
          <a:off x="2412" y="0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Hedef kitleyi tanımlama</a:t>
          </a:r>
        </a:p>
      </dsp:txBody>
      <dsp:txXfrm>
        <a:off x="2412" y="0"/>
        <a:ext cx="1054710" cy="631232"/>
      </dsp:txXfrm>
    </dsp:sp>
    <dsp:sp modelId="{57638E0E-0AEE-48B8-8B17-1620B9E84E81}">
      <dsp:nvSpPr>
        <dsp:cNvPr id="0" name=""/>
        <dsp:cNvSpPr/>
      </dsp:nvSpPr>
      <dsp:spPr>
        <a:xfrm>
          <a:off x="450863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19767-B9B8-4D7F-A985-D5A7C1CAC84C}">
      <dsp:nvSpPr>
        <dsp:cNvPr id="0" name=""/>
        <dsp:cNvSpPr/>
      </dsp:nvSpPr>
      <dsp:spPr>
        <a:xfrm>
          <a:off x="1109858" y="946848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Amacı belirleme</a:t>
          </a:r>
        </a:p>
      </dsp:txBody>
      <dsp:txXfrm>
        <a:off x="1109858" y="946848"/>
        <a:ext cx="1054710" cy="631232"/>
      </dsp:txXfrm>
    </dsp:sp>
    <dsp:sp modelId="{1B45690A-8B91-4A26-AB02-06B03B4B67D7}">
      <dsp:nvSpPr>
        <dsp:cNvPr id="0" name=""/>
        <dsp:cNvSpPr/>
      </dsp:nvSpPr>
      <dsp:spPr>
        <a:xfrm>
          <a:off x="1558309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66E8A-3D3A-4549-BB90-2BE87D670FF4}">
      <dsp:nvSpPr>
        <dsp:cNvPr id="0" name=""/>
        <dsp:cNvSpPr/>
      </dsp:nvSpPr>
      <dsp:spPr>
        <a:xfrm>
          <a:off x="2217303" y="0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Motivasyon kaynaklarını keşfetme</a:t>
          </a:r>
        </a:p>
      </dsp:txBody>
      <dsp:txXfrm>
        <a:off x="2217303" y="0"/>
        <a:ext cx="1054710" cy="631232"/>
      </dsp:txXfrm>
    </dsp:sp>
    <dsp:sp modelId="{3970B2EB-906B-4D1B-8C09-68ED33BA1E10}">
      <dsp:nvSpPr>
        <dsp:cNvPr id="0" name=""/>
        <dsp:cNvSpPr/>
      </dsp:nvSpPr>
      <dsp:spPr>
        <a:xfrm>
          <a:off x="2665754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FE9E-6C6F-4283-89E5-F6BF912632E8}">
      <dsp:nvSpPr>
        <dsp:cNvPr id="0" name=""/>
        <dsp:cNvSpPr/>
      </dsp:nvSpPr>
      <dsp:spPr>
        <a:xfrm>
          <a:off x="3324749" y="946848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Oyunlaştırma mekaniklerini uygulama</a:t>
          </a:r>
        </a:p>
      </dsp:txBody>
      <dsp:txXfrm>
        <a:off x="3324749" y="946848"/>
        <a:ext cx="1054710" cy="631232"/>
      </dsp:txXfrm>
    </dsp:sp>
    <dsp:sp modelId="{0E18846A-0C7E-4530-95E2-6AAD15D9FD56}">
      <dsp:nvSpPr>
        <dsp:cNvPr id="0" name=""/>
        <dsp:cNvSpPr/>
      </dsp:nvSpPr>
      <dsp:spPr>
        <a:xfrm>
          <a:off x="3773200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3D966-30D6-4192-8614-A4FB9A7E8C96}">
      <dsp:nvSpPr>
        <dsp:cNvPr id="0" name=""/>
        <dsp:cNvSpPr/>
      </dsp:nvSpPr>
      <dsp:spPr>
        <a:xfrm>
          <a:off x="4432195" y="0"/>
          <a:ext cx="1054710" cy="6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Mekanikleri geliştirme</a:t>
          </a:r>
        </a:p>
      </dsp:txBody>
      <dsp:txXfrm>
        <a:off x="4432195" y="0"/>
        <a:ext cx="1054710" cy="631232"/>
      </dsp:txXfrm>
    </dsp:sp>
    <dsp:sp modelId="{264B1812-2A2E-45E8-B921-F31E0E14A677}">
      <dsp:nvSpPr>
        <dsp:cNvPr id="0" name=""/>
        <dsp:cNvSpPr/>
      </dsp:nvSpPr>
      <dsp:spPr>
        <a:xfrm>
          <a:off x="4880646" y="710136"/>
          <a:ext cx="157808" cy="157808"/>
        </a:xfrm>
        <a:prstGeom prst="ellipse">
          <a:avLst/>
        </a:prstGeom>
        <a:solidFill>
          <a:srgbClr val="17367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696FE-06A7-D54F-8779-FE3518A3568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6FB5-C841-8145-9B7C-7E0D4A08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C078-E0E2-E64F-AF41-B5465CEECEA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C6AA9-D3E1-254E-9673-A2BC4DA4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AA9-D3E1-254E-9673-A2BC4DA4C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KCELL_PTT_16X9_ZEMINSIZ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350" cy="68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422813"/>
            <a:ext cx="12197164" cy="815999"/>
          </a:xfrm>
        </p:spPr>
        <p:txBody>
          <a:bodyPr>
            <a:normAutofit/>
          </a:bodyPr>
          <a:lstStyle>
            <a:lvl1pPr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Kapak sunum başlığı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281470"/>
            <a:ext cx="12197163" cy="287996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24518"/>
            <a:ext cx="12197163" cy="583921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6000" b="1">
                <a:solidFill>
                  <a:srgbClr val="F8C527"/>
                </a:solidFill>
              </a:defRPr>
            </a:lvl1pPr>
          </a:lstStyle>
          <a:p>
            <a:pPr lvl="0"/>
            <a:r>
              <a:rPr lang="en-US" dirty="0" err="1"/>
              <a:t>Tarih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74273" y="881141"/>
            <a:ext cx="11601433" cy="5511790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  <p:sp>
        <p:nvSpPr>
          <p:cNvPr id="8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74274" y="920015"/>
            <a:ext cx="11601433" cy="5480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1">
                <a:solidFill>
                  <a:srgbClr val="0D4A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Resim</a:t>
            </a:r>
            <a:r>
              <a:rPr lang="en-US" dirty="0"/>
              <a:t> Alanı</a:t>
            </a:r>
          </a:p>
        </p:txBody>
      </p:sp>
    </p:spTree>
    <p:extLst>
      <p:ext uri="{BB962C8B-B14F-4D97-AF65-F5344CB8AC3E}">
        <p14:creationId xmlns:p14="http://schemas.microsoft.com/office/powerpoint/2010/main" val="231030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44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6x9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4375101"/>
            <a:ext cx="12197164" cy="815999"/>
          </a:xfrm>
        </p:spPr>
        <p:txBody>
          <a:bodyPr>
            <a:normAutofit/>
          </a:bodyPr>
          <a:lstStyle>
            <a:lvl1pPr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Kapak sunum başlığı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233758"/>
            <a:ext cx="12197163" cy="287996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76806"/>
            <a:ext cx="12197163" cy="583921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6000" b="1">
                <a:solidFill>
                  <a:srgbClr val="F8C527"/>
                </a:solidFill>
              </a:defRPr>
            </a:lvl1pPr>
          </a:lstStyle>
          <a:p>
            <a:pPr lvl="0"/>
            <a:r>
              <a:rPr lang="en-US" dirty="0" err="1"/>
              <a:t>Tarih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RKCELL_PTT_16X9_ZEMINSIZ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350" cy="68571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9685" y="3386320"/>
            <a:ext cx="6945377" cy="428465"/>
          </a:xfr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32090" y="2540791"/>
            <a:ext cx="6965075" cy="815999"/>
          </a:xfrm>
        </p:spPr>
        <p:txBody>
          <a:bodyPr>
            <a:normAutofit/>
          </a:bodyPr>
          <a:lstStyle>
            <a:lvl1pPr algn="l"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Ana </a:t>
            </a:r>
            <a:r>
              <a:rPr lang="tr-TR" dirty="0" err="1"/>
              <a:t>seperatör</a:t>
            </a:r>
            <a:r>
              <a:rPr lang="tr-TR" dirty="0"/>
              <a:t> 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6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x9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72" y="3386320"/>
            <a:ext cx="6945377" cy="428465"/>
          </a:xfrm>
        </p:spPr>
        <p:txBody>
          <a:bodyPr/>
          <a:lstStyle>
            <a:lvl1pPr marL="0" indent="0" algn="r">
              <a:lnSpc>
                <a:spcPct val="7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8976" y="2540791"/>
            <a:ext cx="6965075" cy="815999"/>
          </a:xfrm>
        </p:spPr>
        <p:txBody>
          <a:bodyPr>
            <a:normAutofit/>
          </a:bodyPr>
          <a:lstStyle>
            <a:lvl1pPr algn="r"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Ana </a:t>
            </a:r>
            <a:r>
              <a:rPr lang="tr-TR" dirty="0" err="1"/>
              <a:t>seperatör</a:t>
            </a:r>
            <a:r>
              <a:rPr lang="tr-TR" dirty="0"/>
              <a:t> 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+9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164" cy="6856527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312856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+9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977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0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+9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164" cy="6856527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977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+9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312856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74274" y="767025"/>
            <a:ext cx="11601433" cy="511560"/>
          </a:xfrm>
        </p:spPr>
        <p:txBody>
          <a:bodyPr>
            <a:normAutofit/>
          </a:bodyPr>
          <a:lstStyle>
            <a:lvl1pPr marL="0" indent="0" algn="l">
              <a:lnSpc>
                <a:spcPct val="60000"/>
              </a:lnSpc>
              <a:buNone/>
              <a:defRPr sz="2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başlık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74273" y="1505107"/>
            <a:ext cx="4425859" cy="4887824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  <p:sp>
        <p:nvSpPr>
          <p:cNvPr id="8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4963010" y="1512771"/>
            <a:ext cx="7012697" cy="48878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1">
                <a:solidFill>
                  <a:srgbClr val="0D4A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Resim</a:t>
            </a:r>
            <a:r>
              <a:rPr lang="en-US" dirty="0"/>
              <a:t> Alanı</a:t>
            </a:r>
          </a:p>
        </p:txBody>
      </p:sp>
    </p:spTree>
    <p:extLst>
      <p:ext uri="{BB962C8B-B14F-4D97-AF65-F5344CB8AC3E}">
        <p14:creationId xmlns:p14="http://schemas.microsoft.com/office/powerpoint/2010/main" val="20395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004E-09E4-054C-BABD-95CA75899ABC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1C75-E284-8F49-BB5E-D0F850C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0" r:id="rId3"/>
    <p:sldLayoutId id="2147483671" r:id="rId4"/>
    <p:sldLayoutId id="2147483673" r:id="rId5"/>
    <p:sldLayoutId id="2147483674" r:id="rId6"/>
    <p:sldLayoutId id="2147483675" r:id="rId7"/>
    <p:sldLayoutId id="2147483676" r:id="rId8"/>
    <p:sldLayoutId id="2147483672" r:id="rId9"/>
    <p:sldLayoutId id="2147483678" r:id="rId10"/>
    <p:sldLayoutId id="2147483677" r:id="rId11"/>
    <p:sldLayoutId id="2147483679" r:id="rId12"/>
    <p:sldLayoutId id="2147483662" r:id="rId13"/>
  </p:sldLayoutIdLst>
  <p:hf sldNum="0" hdr="0" ftr="0" dt="0"/>
  <p:txStyles>
    <p:titleStyle>
      <a:lvl1pPr algn="ctr" defTabSz="6097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26" indent="-457326" algn="l" defTabSz="6097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872" indent="-381105" algn="l" defTabSz="6097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419" indent="-304884" algn="l" defTabSz="6097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187" indent="-304884" algn="l" defTabSz="6097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954" indent="-304884" algn="l" defTabSz="6097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858000" y="2289932"/>
            <a:ext cx="5339165" cy="1934633"/>
          </a:xfrm>
        </p:spPr>
        <p:txBody>
          <a:bodyPr anchor="ctr"/>
          <a:lstStyle/>
          <a:p>
            <a:r>
              <a:rPr lang="tr-TR" dirty="0"/>
              <a:t>Sosyal bir TV+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8299E-6A11-4ED6-B5FD-00F5D1D4CFD1}"/>
              </a:ext>
            </a:extLst>
          </p:cNvPr>
          <p:cNvSpPr txBox="1"/>
          <p:nvPr/>
        </p:nvSpPr>
        <p:spPr>
          <a:xfrm>
            <a:off x="5047861" y="3622940"/>
            <a:ext cx="5896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>
                <a:solidFill>
                  <a:schemeClr val="bg1"/>
                </a:solidFill>
                <a:latin typeface="+mj-lt"/>
              </a:rPr>
              <a:t>Televizyon bir iletişim aracıdır. İletişimin ekarte edildiği bu sektöre, sosyal bir platform vadediyoruz.</a:t>
            </a:r>
          </a:p>
        </p:txBody>
      </p:sp>
    </p:spTree>
    <p:extLst>
      <p:ext uri="{BB962C8B-B14F-4D97-AF65-F5344CB8AC3E}">
        <p14:creationId xmlns:p14="http://schemas.microsoft.com/office/powerpoint/2010/main" val="21981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62318" y="198056"/>
            <a:ext cx="4673167" cy="383996"/>
          </a:xfrm>
        </p:spPr>
        <p:txBody>
          <a:bodyPr/>
          <a:lstStyle/>
          <a:p>
            <a:r>
              <a:rPr lang="tr-TR" sz="3500" dirty="0"/>
              <a:t>Oyunlaştırma Kuramı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AF1FC4C-2127-487A-9F91-EE868C8454ED}"/>
              </a:ext>
            </a:extLst>
          </p:cNvPr>
          <p:cNvSpPr/>
          <p:nvPr/>
        </p:nvSpPr>
        <p:spPr>
          <a:xfrm>
            <a:off x="1030877" y="1069544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chemeClr val="bg1"/>
                </a:solidFill>
              </a:rPr>
              <a:t>Puanlar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910EB5B-1FBB-4E09-B660-7FF600C1E34C}"/>
              </a:ext>
            </a:extLst>
          </p:cNvPr>
          <p:cNvSpPr/>
          <p:nvPr/>
        </p:nvSpPr>
        <p:spPr>
          <a:xfrm>
            <a:off x="2298431" y="1736868"/>
            <a:ext cx="1465200" cy="1260000"/>
          </a:xfrm>
          <a:prstGeom prst="hexagon">
            <a:avLst/>
          </a:prstGeom>
          <a:solidFill>
            <a:srgbClr val="1736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800" dirty="0"/>
              <a:t>Sıralama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A49F623-BEE0-4B48-817C-DC15EC7D81DA}"/>
              </a:ext>
            </a:extLst>
          </p:cNvPr>
          <p:cNvSpPr/>
          <p:nvPr/>
        </p:nvSpPr>
        <p:spPr>
          <a:xfrm>
            <a:off x="1030877" y="2477829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Başarım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65D7749-A0D0-4837-A7AF-90B2C534C5C4}"/>
              </a:ext>
            </a:extLst>
          </p:cNvPr>
          <p:cNvSpPr/>
          <p:nvPr/>
        </p:nvSpPr>
        <p:spPr>
          <a:xfrm>
            <a:off x="2298431" y="3149268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Seviye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FED0975-A9F4-43F6-8AE0-D9C51FD7F810}"/>
              </a:ext>
            </a:extLst>
          </p:cNvPr>
          <p:cNvSpPr/>
          <p:nvPr/>
        </p:nvSpPr>
        <p:spPr>
          <a:xfrm>
            <a:off x="1024656" y="3852165"/>
            <a:ext cx="1465200" cy="1260000"/>
          </a:xfrm>
          <a:prstGeom prst="hexagon">
            <a:avLst/>
          </a:prstGeom>
          <a:solidFill>
            <a:srgbClr val="1736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Ödüller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D1E2261-3AA8-44AB-9DCC-AEF97B6CADD9}"/>
              </a:ext>
            </a:extLst>
          </p:cNvPr>
          <p:cNvSpPr/>
          <p:nvPr/>
        </p:nvSpPr>
        <p:spPr>
          <a:xfrm>
            <a:off x="2282875" y="4561664"/>
            <a:ext cx="1465200" cy="1260000"/>
          </a:xfrm>
          <a:prstGeom prst="hexagon">
            <a:avLst/>
          </a:prstGeom>
          <a:solidFill>
            <a:srgbClr val="17367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Meydan Okuma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F7453E4-7BA7-4EB9-A8ED-0F092ABE7ACF}"/>
              </a:ext>
            </a:extLst>
          </p:cNvPr>
          <p:cNvSpPr/>
          <p:nvPr/>
        </p:nvSpPr>
        <p:spPr>
          <a:xfrm>
            <a:off x="1033986" y="5226501"/>
            <a:ext cx="1465200" cy="1260000"/>
          </a:xfrm>
          <a:prstGeom prst="hexagon">
            <a:avLst/>
          </a:prstGeom>
          <a:solidFill>
            <a:srgbClr val="3C58A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/>
              <a:t>Geri Dönütler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65DE36-6C91-4115-A1BA-B6DF8A6E16DC}"/>
              </a:ext>
            </a:extLst>
          </p:cNvPr>
          <p:cNvGrpSpPr/>
          <p:nvPr/>
        </p:nvGrpSpPr>
        <p:grpSpPr>
          <a:xfrm>
            <a:off x="375242" y="2687462"/>
            <a:ext cx="461665" cy="2183611"/>
            <a:chOff x="375242" y="2687462"/>
            <a:chExt cx="461665" cy="21836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0EF731-5A58-4C3F-8494-2A50F961C8C8}"/>
                </a:ext>
              </a:extLst>
            </p:cNvPr>
            <p:cNvSpPr txBox="1"/>
            <p:nvPr/>
          </p:nvSpPr>
          <p:spPr>
            <a:xfrm rot="16200000">
              <a:off x="-485731" y="3548435"/>
              <a:ext cx="2183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96900"/>
              <a:r>
                <a:rPr lang="tr-TR" spc="600" dirty="0"/>
                <a:t>Bileşenler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FA8D86-2594-4CAC-9211-E03572CEBFE2}"/>
                </a:ext>
              </a:extLst>
            </p:cNvPr>
            <p:cNvCxnSpPr>
              <a:cxnSpLocks/>
            </p:cNvCxnSpPr>
            <p:nvPr/>
          </p:nvCxnSpPr>
          <p:spPr>
            <a:xfrm>
              <a:off x="790251" y="2817845"/>
              <a:ext cx="0" cy="2024696"/>
            </a:xfrm>
            <a:prstGeom prst="line">
              <a:avLst/>
            </a:prstGeom>
            <a:ln w="3175">
              <a:solidFill>
                <a:srgbClr val="F8C52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0A7A64-11BC-4029-8CF4-F7A4211D091D}"/>
              </a:ext>
            </a:extLst>
          </p:cNvPr>
          <p:cNvGrpSpPr/>
          <p:nvPr/>
        </p:nvGrpSpPr>
        <p:grpSpPr>
          <a:xfrm>
            <a:off x="4621773" y="922693"/>
            <a:ext cx="6182421" cy="2416936"/>
            <a:chOff x="4621773" y="864325"/>
            <a:chExt cx="6182421" cy="241693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1D5BD6-4BBC-4C9A-ADD1-9748C5F1BB8C}"/>
                </a:ext>
              </a:extLst>
            </p:cNvPr>
            <p:cNvGrpSpPr/>
            <p:nvPr/>
          </p:nvGrpSpPr>
          <p:grpSpPr>
            <a:xfrm>
              <a:off x="4621773" y="864325"/>
              <a:ext cx="1501646" cy="461665"/>
              <a:chOff x="4621773" y="864325"/>
              <a:chExt cx="1501646" cy="4616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E0125D-153F-4BE2-B3C8-70BBF68DEB4F}"/>
                  </a:ext>
                </a:extLst>
              </p:cNvPr>
              <p:cNvSpPr txBox="1"/>
              <p:nvPr/>
            </p:nvSpPr>
            <p:spPr>
              <a:xfrm>
                <a:off x="4621773" y="864325"/>
                <a:ext cx="1446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Prensipler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D042214-D6E6-49B7-A16A-CB3CC9121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4952" y="1298641"/>
                <a:ext cx="1418467" cy="0"/>
              </a:xfrm>
              <a:prstGeom prst="line">
                <a:avLst/>
              </a:prstGeom>
              <a:ln w="3175">
                <a:solidFill>
                  <a:srgbClr val="F8C52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730261-835D-49E2-9E6D-B3C22052587B}"/>
                </a:ext>
              </a:extLst>
            </p:cNvPr>
            <p:cNvSpPr txBox="1"/>
            <p:nvPr/>
          </p:nvSpPr>
          <p:spPr>
            <a:xfrm>
              <a:off x="4704952" y="1342269"/>
              <a:ext cx="6099242" cy="1938992"/>
            </a:xfrm>
            <a:prstGeom prst="rect">
              <a:avLst/>
            </a:prstGeom>
            <a:noFill/>
          </p:spPr>
          <p:txBody>
            <a:bodyPr wrap="square" numCol="1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Uzun ve kısa dönem hedefleri belirtilmelidir.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Hedefleri başarmanın yolu açıkça </a:t>
              </a:r>
              <a:r>
                <a:rPr lang="tr-TR" sz="2000" b="1" dirty="0"/>
                <a:t>anlaşılır</a:t>
              </a:r>
              <a:r>
                <a:rPr lang="tr-TR" sz="2000" dirty="0"/>
                <a:t> olmalıdır.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Kullanıcının anlık durumu her daim ifade edilmelidir.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İşlevsiz sürprizler (</a:t>
              </a:r>
              <a:r>
                <a:rPr lang="tr-TR" sz="2000" i="1" dirty="0"/>
                <a:t>Easter Egg</a:t>
              </a:r>
              <a:r>
                <a:rPr lang="tr-TR" sz="2000" dirty="0"/>
                <a:t>) barındırılmalıdır.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dirty="0"/>
                <a:t>Kullanıcıya aktif olarak </a:t>
              </a:r>
              <a:r>
                <a:rPr lang="tr-TR" sz="2000" b="1" dirty="0"/>
                <a:t>geri dönüş </a:t>
              </a:r>
              <a:r>
                <a:rPr lang="tr-TR" sz="2000" dirty="0"/>
                <a:t>sağlamalıdır.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r-TR" sz="2000" b="1" dirty="0"/>
                <a:t>Mücadele ruhu</a:t>
              </a:r>
              <a:r>
                <a:rPr lang="tr-TR" sz="2000" dirty="0"/>
                <a:t>nu teşvik etmelidir.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A74FD-1D61-40FE-A768-99EE3712558F}"/>
              </a:ext>
            </a:extLst>
          </p:cNvPr>
          <p:cNvGrpSpPr/>
          <p:nvPr/>
        </p:nvGrpSpPr>
        <p:grpSpPr>
          <a:xfrm>
            <a:off x="6335485" y="5821664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97A65F-ADD3-4828-8084-A0781339E7CC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4A6B73-3FE9-4804-920E-CCEDA642DB65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i="1" dirty="0">
                  <a:solidFill>
                    <a:schemeClr val="bg1"/>
                  </a:solidFill>
                </a:rPr>
                <a:t>Puanlar</a:t>
              </a:r>
              <a:r>
                <a:rPr lang="tr-TR" sz="2000" dirty="0">
                  <a:solidFill>
                    <a:schemeClr val="bg1"/>
                  </a:solidFill>
                </a:rPr>
                <a:t>, kullanıcılara dakika ölçüsünde verilebilir.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165380-6011-4B5B-91EF-291F4231FBE8}"/>
              </a:ext>
            </a:extLst>
          </p:cNvPr>
          <p:cNvGrpSpPr/>
          <p:nvPr/>
        </p:nvGrpSpPr>
        <p:grpSpPr>
          <a:xfrm>
            <a:off x="6332238" y="5818421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5923D3-E377-4441-B3CB-AF6B94EBD4B1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ED6A63-3BA6-4240-91C4-D9DA88C219EF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i="1" dirty="0">
                  <a:solidFill>
                    <a:schemeClr val="bg1"/>
                  </a:solidFill>
                </a:rPr>
                <a:t>Sıralamalar, </a:t>
              </a:r>
              <a:r>
                <a:rPr lang="tr-TR" sz="2000" dirty="0">
                  <a:solidFill>
                    <a:schemeClr val="bg1"/>
                  </a:solidFill>
                </a:rPr>
                <a:t>ödül mekanizması için gereklidir.</a:t>
              </a:r>
              <a:r>
                <a:rPr lang="tr-TR" sz="2000" i="1" dirty="0">
                  <a:solidFill>
                    <a:schemeClr val="bg1"/>
                  </a:solidFill>
                </a:rPr>
                <a:t> </a:t>
              </a:r>
              <a:endParaRPr lang="tr-T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AB2921-8BEB-4BA7-AE92-0E6636072CD6}"/>
              </a:ext>
            </a:extLst>
          </p:cNvPr>
          <p:cNvGrpSpPr/>
          <p:nvPr/>
        </p:nvGrpSpPr>
        <p:grpSpPr>
          <a:xfrm>
            <a:off x="6328998" y="5815173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33F5CB-5D66-4AD9-AFFA-FC6E0E0C14E9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C02DEDC-E767-4CDE-A545-ADE1550882E8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</a:rPr>
                <a:t>Türk Chuckey, Bilim İnsanı, Dizikolik, Günaydın...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369AC5-A674-434F-B8BD-53818813AB49}"/>
              </a:ext>
            </a:extLst>
          </p:cNvPr>
          <p:cNvGrpSpPr/>
          <p:nvPr/>
        </p:nvGrpSpPr>
        <p:grpSpPr>
          <a:xfrm>
            <a:off x="6335483" y="5821653"/>
            <a:ext cx="5551244" cy="400110"/>
            <a:chOff x="6335485" y="5821664"/>
            <a:chExt cx="5551244" cy="400110"/>
          </a:xfrm>
          <a:solidFill>
            <a:srgbClr val="17367D"/>
          </a:solidFill>
          <a:effectLst/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8FFED7-312D-4A0F-9DCF-573006A0C932}"/>
                </a:ext>
              </a:extLst>
            </p:cNvPr>
            <p:cNvSpPr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8F4237-70F0-4EE3-92E4-26E052EA735D}"/>
                </a:ext>
              </a:extLst>
            </p:cNvPr>
            <p:cNvSpPr txBox="1"/>
            <p:nvPr/>
          </p:nvSpPr>
          <p:spPr>
            <a:xfrm>
              <a:off x="6335485" y="5821664"/>
              <a:ext cx="5551244" cy="400110"/>
            </a:xfrm>
            <a:prstGeom prst="rect">
              <a:avLst/>
            </a:prstGeom>
            <a:grpFill/>
            <a:ln>
              <a:solidFill>
                <a:srgbClr val="3C58A3"/>
              </a:solidFill>
            </a:ln>
            <a:effectLst/>
          </p:spPr>
          <p:txBody>
            <a:bodyPr wrap="square" numCol="1">
              <a:spAutoFit/>
            </a:bodyPr>
            <a:lstStyle/>
            <a:p>
              <a:r>
                <a:rPr lang="tr-TR" sz="2000" dirty="0">
                  <a:solidFill>
                    <a:schemeClr val="bg1"/>
                  </a:solidFill>
                </a:rPr>
                <a:t>Acemi, Alışacak Ablası, İzliyorum Bi’ Şeyler…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85D8076-15D6-4E4C-B060-ECA98560668A}"/>
              </a:ext>
            </a:extLst>
          </p:cNvPr>
          <p:cNvSpPr txBox="1"/>
          <p:nvPr/>
        </p:nvSpPr>
        <p:spPr>
          <a:xfrm>
            <a:off x="6322512" y="5828133"/>
            <a:ext cx="5551244" cy="400110"/>
          </a:xfrm>
          <a:prstGeom prst="rect">
            <a:avLst/>
          </a:prstGeom>
          <a:solidFill>
            <a:srgbClr val="17367D"/>
          </a:solidFill>
          <a:ln>
            <a:solidFill>
              <a:srgbClr val="3C58A3"/>
            </a:solidFill>
          </a:ln>
          <a:effectLst/>
        </p:spPr>
        <p:txBody>
          <a:bodyPr wrap="square" numCol="1">
            <a:spAutoFit/>
          </a:bodyPr>
          <a:lstStyle/>
          <a:p>
            <a:r>
              <a:rPr lang="tr-TR" sz="2000" i="1" dirty="0">
                <a:solidFill>
                  <a:schemeClr val="bg1"/>
                </a:solidFill>
              </a:rPr>
              <a:t>Ödüller, </a:t>
            </a:r>
            <a:r>
              <a:rPr lang="tr-TR" sz="2000" dirty="0">
                <a:solidFill>
                  <a:schemeClr val="bg1"/>
                </a:solidFill>
              </a:rPr>
              <a:t>kişilerin uygulamada kalmasını sağlar.</a:t>
            </a:r>
            <a:endParaRPr lang="tr-TR" sz="2000" i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93C344-C19E-406F-A5B4-6548CD907D03}"/>
              </a:ext>
            </a:extLst>
          </p:cNvPr>
          <p:cNvSpPr txBox="1"/>
          <p:nvPr/>
        </p:nvSpPr>
        <p:spPr>
          <a:xfrm>
            <a:off x="6328996" y="5815157"/>
            <a:ext cx="5551244" cy="400110"/>
          </a:xfrm>
          <a:prstGeom prst="rect">
            <a:avLst/>
          </a:prstGeom>
          <a:solidFill>
            <a:srgbClr val="17367D"/>
          </a:solidFill>
          <a:ln>
            <a:solidFill>
              <a:srgbClr val="3C58A3"/>
            </a:solidFill>
          </a:ln>
          <a:effectLst/>
        </p:spPr>
        <p:txBody>
          <a:bodyPr wrap="square" numCol="1">
            <a:spAutoFit/>
          </a:bodyPr>
          <a:lstStyle/>
          <a:p>
            <a:r>
              <a:rPr lang="tr-TR" sz="2000" i="1" dirty="0">
                <a:solidFill>
                  <a:schemeClr val="bg1"/>
                </a:solidFill>
              </a:rPr>
              <a:t>Bu ay toplamda x bölüm izle, y indirim kazan!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33226-54FC-4A94-8CCB-6B9F6FAE4549}"/>
              </a:ext>
            </a:extLst>
          </p:cNvPr>
          <p:cNvSpPr txBox="1"/>
          <p:nvPr/>
        </p:nvSpPr>
        <p:spPr>
          <a:xfrm>
            <a:off x="6325751" y="5827317"/>
            <a:ext cx="5551244" cy="400110"/>
          </a:xfrm>
          <a:prstGeom prst="rect">
            <a:avLst/>
          </a:prstGeom>
          <a:solidFill>
            <a:srgbClr val="17367D"/>
          </a:solidFill>
          <a:ln>
            <a:solidFill>
              <a:srgbClr val="3C58A3"/>
            </a:solidFill>
          </a:ln>
          <a:effectLst/>
        </p:spPr>
        <p:txBody>
          <a:bodyPr wrap="square" numCol="1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Kullanıcıya ödüle yaklaştığını anımsatır.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1907B-7F40-423D-8DE6-5FE17B5D042E}"/>
              </a:ext>
            </a:extLst>
          </p:cNvPr>
          <p:cNvSpPr/>
          <p:nvPr/>
        </p:nvSpPr>
        <p:spPr>
          <a:xfrm>
            <a:off x="6184961" y="5680953"/>
            <a:ext cx="5790745" cy="690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6ED0B9-73AF-4563-BC91-EB683E957D92}"/>
              </a:ext>
            </a:extLst>
          </p:cNvPr>
          <p:cNvGrpSpPr/>
          <p:nvPr/>
        </p:nvGrpSpPr>
        <p:grpSpPr>
          <a:xfrm>
            <a:off x="4618525" y="3536196"/>
            <a:ext cx="6185669" cy="2155167"/>
            <a:chOff x="4618525" y="3536196"/>
            <a:chExt cx="6185669" cy="21551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79D3B8-471F-44E8-A87F-CDCFFEAB9D0D}"/>
                </a:ext>
              </a:extLst>
            </p:cNvPr>
            <p:cNvGrpSpPr/>
            <p:nvPr/>
          </p:nvGrpSpPr>
          <p:grpSpPr>
            <a:xfrm>
              <a:off x="4618525" y="3536196"/>
              <a:ext cx="874727" cy="461665"/>
              <a:chOff x="4618525" y="3536196"/>
              <a:chExt cx="874727" cy="4616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B5E7EC-54AC-4E32-8CF5-1C05937C42B4}"/>
                  </a:ext>
                </a:extLst>
              </p:cNvPr>
              <p:cNvSpPr txBox="1"/>
              <p:nvPr/>
            </p:nvSpPr>
            <p:spPr>
              <a:xfrm>
                <a:off x="4618525" y="3536196"/>
                <a:ext cx="8747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Süreç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D4D011-C95F-4BEC-A6D4-896646E59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1705" y="3970512"/>
                <a:ext cx="791547" cy="0"/>
              </a:xfrm>
              <a:prstGeom prst="line">
                <a:avLst/>
              </a:prstGeom>
              <a:ln w="3175">
                <a:solidFill>
                  <a:srgbClr val="F8C52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2" name="Diagram 61">
              <a:extLst>
                <a:ext uri="{FF2B5EF4-FFF2-40B4-BE49-F238E27FC236}">
                  <a16:creationId xmlns:a16="http://schemas.microsoft.com/office/drawing/2014/main" id="{6C472D78-B063-4909-A387-8FD2EDA78B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812764"/>
                </p:ext>
              </p:extLst>
            </p:nvPr>
          </p:nvGraphicFramePr>
          <p:xfrm>
            <a:off x="4704952" y="4113283"/>
            <a:ext cx="6099242" cy="1578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881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53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4B6902E6BE42C4A9D265BAAC1D09CB3" ma:contentTypeVersion="0" ma:contentTypeDescription="Yeni belge oluşturun." ma:contentTypeScope="" ma:versionID="0b50236b86bb4c4eb6664578d3f80b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095ecd7aea3e31838633d5a04a19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23FE96-6893-489A-ADD5-0AC9923AC3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2E782-4F28-4B2F-856C-5B7973501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6949ED-8433-4109-89B2-45C95858D69F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147</Words>
  <Application>Microsoft Office PowerPoint</Application>
  <PresentationFormat>Custom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Bengu Bilgier</dc:creator>
  <cp:lastModifiedBy>Gökhan Koçmarlı</cp:lastModifiedBy>
  <cp:revision>56</cp:revision>
  <dcterms:created xsi:type="dcterms:W3CDTF">2018-03-01T16:49:14Z</dcterms:created>
  <dcterms:modified xsi:type="dcterms:W3CDTF">2020-11-22T11:28:06Z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0x010100C4B6902E6BE42C4A9D265BAAC1D09CB3</vt:lpwstr>
  </property>
  <property fmtid="{D5CDD505-2E9C-101B-9397-08002B2CF9AE}" pid="3" name="TitusGUID">
    <vt:lpwstr>85c2f253-a03e-4174-b221-01973e309881</vt:lpwstr>
  </property>
  <property fmtid="{D5CDD505-2E9C-101B-9397-08002B2CF9AE}" pid="4" name="TURKCELLCLASSIFICATION">
    <vt:lpwstr>TURKCELL DAHİLİ</vt:lpwstr>
  </property>
</Properties>
</file>