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ca0ea07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6ca0ea07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6db4eaa2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6db4eaa2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ca0ea07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6ca0ea07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 on how its more powerful and energy efficient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6ca0ea07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6ca0ea07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ca0ea07b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ca0ea07b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ca0ea07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ca0ea07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ca0ea07b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6ca0ea07b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6ca0ea07b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6ca0ea07b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6ca0ea07b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6ca0ea07b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ca0ea07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ca0ea07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 Audio Amplifier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Raymond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Improvements/Add-ons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was completed to my initial expectations, although more input power </a:t>
            </a:r>
            <a:r>
              <a:rPr lang="en"/>
              <a:t>would</a:t>
            </a:r>
            <a:r>
              <a:rPr lang="en"/>
              <a:t> be a welcome addition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 the noise floor (hissing caused by stray signals)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switching frequency for better reproduction of high frequencies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 internal regulator to remove the need for two power supplies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heatsink to the transistors for even more power capability (in combination </a:t>
            </a:r>
            <a:r>
              <a:rPr lang="en"/>
              <a:t>with</a:t>
            </a:r>
            <a:r>
              <a:rPr lang="en"/>
              <a:t> the first point)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another! (for stereo speakers)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03150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Class D Audio Amp?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classes of audio amplifiers that all have different operating processes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D amps use two switches that are either fully on or fully off to modulate a digital signal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That digital signal is then turned back into an analog audio signal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Functional Block Diagram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3479200"/>
            <a:ext cx="85206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four main </a:t>
            </a:r>
            <a:r>
              <a:rPr lang="en"/>
              <a:t>parts: comparator, transistor driver, power transistors, and output filter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675" y="1723750"/>
            <a:ext cx="5478651" cy="16960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2552925" y="2033300"/>
            <a:ext cx="12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Comparator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786000" y="1633100"/>
            <a:ext cx="1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Transistor driver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699175" y="3019550"/>
            <a:ext cx="16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Power transistors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866425" y="1950475"/>
            <a:ext cx="11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Output filter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Part 1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5120900" y="1919075"/>
            <a:ext cx="3900900" cy="30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astable oscillator uses the charging characteristics of a capacitor to time a square wave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integrator uses the physics equation I=dQ/dt rearranged to Q=Idt to </a:t>
            </a:r>
            <a:r>
              <a:rPr lang="en"/>
              <a:t>output</a:t>
            </a:r>
            <a:r>
              <a:rPr lang="en"/>
              <a:t> a waveform that is the integral of the input waveform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1792325"/>
            <a:ext cx="2551050" cy="33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4">
            <a:alphaModFix/>
          </a:blip>
          <a:srcRect b="0" l="0" r="53141" t="0"/>
          <a:stretch/>
        </p:blipFill>
        <p:spPr>
          <a:xfrm>
            <a:off x="2551050" y="1792325"/>
            <a:ext cx="2449377" cy="33511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696025" y="4682925"/>
            <a:ext cx="8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Part 2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5713550" y="1811225"/>
            <a:ext cx="34677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central comparator turns the audio into a variable pulse width signal by comparing it to a triangle wave. The higher the “audio in” voltage, the longer the square wave spends at the positive voltage.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inverse generator and current amplifier don’t change the waveform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higher current and inverse waveform are important for the next step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1225"/>
            <a:ext cx="3313484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 b="26037" l="7480" r="51170" t="30759"/>
          <a:stretch/>
        </p:blipFill>
        <p:spPr>
          <a:xfrm>
            <a:off x="3313475" y="1811225"/>
            <a:ext cx="2392315" cy="16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313475" y="3013625"/>
            <a:ext cx="15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Audio in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5">
            <a:alphaModFix/>
          </a:blip>
          <a:srcRect b="0" l="0" r="23994" t="19028"/>
          <a:stretch/>
        </p:blipFill>
        <p:spPr>
          <a:xfrm>
            <a:off x="3317350" y="3460100"/>
            <a:ext cx="2392325" cy="1683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358700" y="4743300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Part 3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5580275" y="1852575"/>
            <a:ext cx="3563700" cy="32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power field effect transistors (FETs) in the </a:t>
            </a:r>
            <a:r>
              <a:rPr lang="en"/>
              <a:t>output</a:t>
            </a:r>
            <a:r>
              <a:rPr lang="en"/>
              <a:t> stage handle all the output current for the amplified signal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transformer creates isolation needed to drive two transistors that are at different voltage levels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is some added deadtime circuitry that prevents overlap in the on time for the transistors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5675"/>
            <a:ext cx="5504975" cy="33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Part 4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5324250" y="1811225"/>
            <a:ext cx="38196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power digital signal needs to be converted back to analog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filter acts like a low pass filter with a transfer function of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the +width and -width are equal, the output voltage is mostly stable around 0v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1225"/>
            <a:ext cx="2870662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0" l="0" r="55434" t="0"/>
          <a:stretch/>
        </p:blipFill>
        <p:spPr>
          <a:xfrm>
            <a:off x="2936600" y="1811225"/>
            <a:ext cx="2244511" cy="333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6250" y="2967100"/>
            <a:ext cx="657650" cy="4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042425" y="4638975"/>
            <a:ext cx="8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Magic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71900" y="1919075"/>
            <a:ext cx="3835800" cy="30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really cool part is when the pulse width is modified by an audio signal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circuit functions like a buck converted (voltage regulator), where the setpoint voltage is the voltage of an audio signal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modulation can faithfully reproduce frequencies up to ≈1/10 of the switching frequency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350" y="1938013"/>
            <a:ext cx="4531497" cy="299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71900" y="1919075"/>
            <a:ext cx="8222100" cy="15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the inductor is kept in continuous conduction by design, the output </a:t>
            </a:r>
            <a:r>
              <a:rPr lang="en"/>
              <a:t>barely changes when a load is introduced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output power limit is imposed by the input power supply; with more power available it could reach higher power levels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9927" y="3426950"/>
            <a:ext cx="2934076" cy="171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471900" y="3426950"/>
            <a:ext cx="5693400" cy="1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gain-frequency graph shows that the gain almost perfectly stable until 2.5 kHz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gain drops off drastically after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10 kHz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which is inline with the rule of thumb considering the switching frequency of 85 kHz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