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67" r:id="rId7"/>
    <p:sldId id="273" r:id="rId8"/>
    <p:sldId id="274" r:id="rId9"/>
    <p:sldId id="262" r:id="rId10"/>
    <p:sldId id="270" r:id="rId11"/>
    <p:sldId id="265" r:id="rId12"/>
    <p:sldId id="271" r:id="rId13"/>
    <p:sldId id="272" r:id="rId14"/>
    <p:sldId id="264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78928" autoAdjust="0"/>
  </p:normalViewPr>
  <p:slideViewPr>
    <p:cSldViewPr snapToGrid="0">
      <p:cViewPr varScale="1">
        <p:scale>
          <a:sx n="87" d="100"/>
          <a:sy n="8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– most ubiquitous </a:t>
            </a:r>
          </a:p>
          <a:p>
            <a:r>
              <a:rPr lang="en-US" dirty="0"/>
              <a:t>Subversion &amp; Mercurial – sometimes used</a:t>
            </a:r>
          </a:p>
          <a:p>
            <a:r>
              <a:rPr lang="en-US" dirty="0"/>
              <a:t>CVS – one of the original source control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0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10/15/2020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 Control (SCM) /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Cameron Griffin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30EF-AD71-4BCA-912D-98E229FA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and when to contact me?</a:t>
            </a:r>
          </a:p>
        </p:txBody>
      </p:sp>
      <p:pic>
        <p:nvPicPr>
          <p:cNvPr id="12" name="Picture Placeholder 11" descr="Dance">
            <a:extLst>
              <a:ext uri="{FF2B5EF4-FFF2-40B4-BE49-F238E27FC236}">
                <a16:creationId xmlns:a16="http://schemas.microsoft.com/office/drawing/2014/main" id="{FC1B2E2C-6C17-4D56-85F9-61C465254BB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54056" t="-54056" r="-54056" b="-54056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ADBA-9106-4F0D-B92F-73E23D3A2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I want you to have a great and successful year!</a:t>
            </a:r>
          </a:p>
        </p:txBody>
      </p:sp>
      <p:pic>
        <p:nvPicPr>
          <p:cNvPr id="14" name="Picture Placeholder 13" descr="Teacher">
            <a:extLst>
              <a:ext uri="{FF2B5EF4-FFF2-40B4-BE49-F238E27FC236}">
                <a16:creationId xmlns:a16="http://schemas.microsoft.com/office/drawing/2014/main" id="{BFF29EC3-B08A-46B9-868D-D15E5E1EF3F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59789" t="-59789" r="-59789" b="-59789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DEDC41-3977-462C-A56C-268F31CB5F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582467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You may visit with me about questions or concerns any time we are not in the middle of direct instruction, or I am not helping other students.</a:t>
            </a:r>
          </a:p>
        </p:txBody>
      </p:sp>
      <p:pic>
        <p:nvPicPr>
          <p:cNvPr id="16" name="Picture Placeholder 15" descr="Envelope">
            <a:extLst>
              <a:ext uri="{FF2B5EF4-FFF2-40B4-BE49-F238E27FC236}">
                <a16:creationId xmlns:a16="http://schemas.microsoft.com/office/drawing/2014/main" id="{FD570080-EB17-406F-9FA9-54B4145DCEF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8268" y="4257675"/>
            <a:ext cx="490386" cy="49038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480B4D-7DFB-4ED2-BE16-ED0D78C3F2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You may email me if necessary, and I will respond when I am able.</a:t>
            </a:r>
          </a:p>
        </p:txBody>
      </p:sp>
      <p:pic>
        <p:nvPicPr>
          <p:cNvPr id="18" name="Picture Placeholder 17" descr="Books">
            <a:extLst>
              <a:ext uri="{FF2B5EF4-FFF2-40B4-BE49-F238E27FC236}">
                <a16:creationId xmlns:a16="http://schemas.microsoft.com/office/drawing/2014/main" id="{A5AF2A59-1CC2-4D6E-82C6-4995A03532D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65620" t="-65620" r="-65620" b="-65620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E86EAF-D8FA-4229-BD4A-CCAAF9A19D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630092"/>
            <a:ext cx="2095046" cy="1826703"/>
          </a:xfrm>
        </p:spPr>
        <p:txBody>
          <a:bodyPr>
            <a:normAutofit/>
          </a:bodyPr>
          <a:lstStyle/>
          <a:p>
            <a:r>
              <a:rPr lang="en-US" dirty="0"/>
              <a:t>I am available for extra help before or after school. When possible, please let me know in advance so I can plan accordingly.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95FDB2-AFE9-4654-B647-0B61FFE7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When is the appropriate time to have a positive attitude and be respectful?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B1292E-B737-4FE7-9300-AC938EA7F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ALWAYS! Do your best to be respectful and have a positive attitude each day. We are going to have a fantastic year!</a:t>
            </a:r>
          </a:p>
        </p:txBody>
      </p:sp>
      <p:pic>
        <p:nvPicPr>
          <p:cNvPr id="22" name="Picture Placeholder 21" descr="Young student holding a book and a pen">
            <a:extLst>
              <a:ext uri="{FF2B5EF4-FFF2-40B4-BE49-F238E27FC236}">
                <a16:creationId xmlns:a16="http://schemas.microsoft.com/office/drawing/2014/main" id="{E3E67B8C-FF6C-4AE0-9AA4-F6E7771D5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F545D-EFC6-4292-A41D-186A8583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59E7-4ACA-354D-B7B9-2DF31F54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2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480DAD-30FE-4C86-9C81-495661668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SCM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50A2EAAA-6B5D-4C08-A9CD-990DD914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63" y="1189521"/>
            <a:ext cx="1074707" cy="448779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026711C-DDBF-4B0B-8044-29C98DA44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740" y="1032493"/>
            <a:ext cx="1276350" cy="763683"/>
          </a:xfrm>
          <a:prstGeom prst="rect">
            <a:avLst/>
          </a:prstGeom>
        </p:spPr>
      </p:pic>
      <p:pic>
        <p:nvPicPr>
          <p:cNvPr id="21" name="Picture 20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18BBFFB7-5327-4444-A435-C343D64B1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741" y="3937599"/>
            <a:ext cx="674409" cy="809291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FA517E-BD2B-4A5E-872C-89F6A7DEA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6849" y="3834865"/>
            <a:ext cx="674409" cy="9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 Work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Track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7332" y="451576"/>
            <a:ext cx="3852000" cy="720000"/>
          </a:xfrm>
        </p:spPr>
        <p:txBody>
          <a:bodyPr>
            <a:normAutofit/>
          </a:bodyPr>
          <a:lstStyle/>
          <a:p>
            <a:r>
              <a:rPr lang="en-US" dirty="0"/>
              <a:t>Old Way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D261E8F-F082-4429-83C1-C18F97CDF2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66950" y="2450188"/>
            <a:ext cx="3852000" cy="720000"/>
          </a:xfrm>
        </p:spPr>
        <p:txBody>
          <a:bodyPr/>
          <a:lstStyle/>
          <a:p>
            <a:r>
              <a:rPr lang="en-US" dirty="0"/>
              <a:t>New 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76A68-5E46-46AC-8BFE-9C1C93A89351}"/>
              </a:ext>
            </a:extLst>
          </p:cNvPr>
          <p:cNvSpPr/>
          <p:nvPr/>
        </p:nvSpPr>
        <p:spPr>
          <a:xfrm>
            <a:off x="5166950" y="1315481"/>
            <a:ext cx="3023116" cy="87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homework.txt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homework-final-draft.txt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homework-draft1.txt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B1085-4311-4C84-AAB5-37674D6A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23" y="3449020"/>
            <a:ext cx="5199627" cy="29464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AF9FBC-D9BC-4BE6-AAD0-63AF14459A8A}"/>
              </a:ext>
            </a:extLst>
          </p:cNvPr>
          <p:cNvSpPr/>
          <p:nvPr/>
        </p:nvSpPr>
        <p:spPr>
          <a:xfrm>
            <a:off x="5222071" y="3271571"/>
            <a:ext cx="1811261" cy="5712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homework.txt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0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Roll 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7332" y="451576"/>
            <a:ext cx="3852000" cy="720000"/>
          </a:xfrm>
        </p:spPr>
        <p:txBody>
          <a:bodyPr>
            <a:normAutofit/>
          </a:bodyPr>
          <a:lstStyle/>
          <a:p>
            <a:r>
              <a:rPr lang="en-US" dirty="0"/>
              <a:t>Old Way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D261E8F-F082-4429-83C1-C18F97CDF2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66950" y="2450188"/>
            <a:ext cx="3852000" cy="720000"/>
          </a:xfrm>
        </p:spPr>
        <p:txBody>
          <a:bodyPr/>
          <a:lstStyle/>
          <a:p>
            <a:r>
              <a:rPr lang="en-US" dirty="0"/>
              <a:t>New Way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76A68-5E46-46AC-8BFE-9C1C93A89351}"/>
              </a:ext>
            </a:extLst>
          </p:cNvPr>
          <p:cNvSpPr/>
          <p:nvPr/>
        </p:nvSpPr>
        <p:spPr>
          <a:xfrm>
            <a:off x="5166950" y="1315481"/>
            <a:ext cx="3023116" cy="874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homework.txt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homework-final-draft.txt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homework-draft1.txt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B1085-4311-4C84-AAB5-37674D6A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23" y="3449020"/>
            <a:ext cx="5199627" cy="29464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AF9FBC-D9BC-4BE6-AAD0-63AF14459A8A}"/>
              </a:ext>
            </a:extLst>
          </p:cNvPr>
          <p:cNvSpPr/>
          <p:nvPr/>
        </p:nvSpPr>
        <p:spPr>
          <a:xfrm>
            <a:off x="5222071" y="3271571"/>
            <a:ext cx="1811261" cy="5712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homework.txt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0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441-CEE7-4B03-83E6-D9CE5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bg1"/>
                </a:solidFill>
              </a:rPr>
              <a:t>Track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018E4B-A0D3-6B4E-B245-90AFCE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3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Changes</a:t>
            </a:r>
          </a:p>
        </p:txBody>
      </p:sp>
      <p:pic>
        <p:nvPicPr>
          <p:cNvPr id="12" name="Picture Placeholder 11" descr="Open Book">
            <a:extLst>
              <a:ext uri="{FF2B5EF4-FFF2-40B4-BE49-F238E27FC236}">
                <a16:creationId xmlns:a16="http://schemas.microsoft.com/office/drawing/2014/main" id="{F789BF61-D242-4C97-BB4D-41ABE8AA48E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F589A-CEC8-4207-8D7B-43220A840A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may sharpen your pencil any time except </a:t>
            </a:r>
            <a:br>
              <a:rPr lang="en-US" dirty="0"/>
            </a:br>
            <a:r>
              <a:rPr lang="en-US" dirty="0"/>
              <a:t>for during whole-class instructions, activities, </a:t>
            </a:r>
            <a:br>
              <a:rPr lang="en-US" dirty="0"/>
            </a:br>
            <a:r>
              <a:rPr lang="en-US" dirty="0"/>
              <a:t>or lessons.</a:t>
            </a:r>
          </a:p>
          <a:p>
            <a:endParaRPr lang="en-US" dirty="0"/>
          </a:p>
        </p:txBody>
      </p:sp>
      <p:pic>
        <p:nvPicPr>
          <p:cNvPr id="14" name="Picture Placeholder 13" descr="Pencil">
            <a:extLst>
              <a:ext uri="{FF2B5EF4-FFF2-40B4-BE49-F238E27FC236}">
                <a16:creationId xmlns:a16="http://schemas.microsoft.com/office/drawing/2014/main" id="{19E134B0-C7E0-44A0-BADA-93C2019D09F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Mechanical pencils</a:t>
            </a:r>
            <a:br>
              <a:rPr lang="en-US" dirty="0"/>
            </a:br>
            <a:r>
              <a:rPr lang="en-US" dirty="0"/>
              <a:t>are also allowed!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910-12C6-474C-AE9A-EBF2857C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bg1"/>
                </a:solidFill>
              </a:rPr>
              <a:t>Nurse visits, restroom, and drink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5D78-4E60-4B36-91B8-4DB29BB9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If you need to use the restroom, get a drink, or see the nurse, please ask permission and then record the time you leave and return on the sheet posted on the classroom door.</a:t>
            </a:r>
          </a:p>
        </p:txBody>
      </p:sp>
      <p:pic>
        <p:nvPicPr>
          <p:cNvPr id="7" name="Picture Placeholder 6" descr="Nurse, holding a file">
            <a:extLst>
              <a:ext uri="{FF2B5EF4-FFF2-40B4-BE49-F238E27FC236}">
                <a16:creationId xmlns:a16="http://schemas.microsoft.com/office/drawing/2014/main" id="{FA407556-AF52-4D64-B94C-B9516FB57B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861" y="478881"/>
            <a:ext cx="5582675" cy="59085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502255-8BD2-43EF-A167-C5C8FB49F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2B4-B372-0144-9E8A-188A2C9B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3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pic>
        <p:nvPicPr>
          <p:cNvPr id="38" name="Picture Placeholder 37" descr="Stopwatch">
            <a:extLst>
              <a:ext uri="{FF2B5EF4-FFF2-40B4-BE49-F238E27FC236}">
                <a16:creationId xmlns:a16="http://schemas.microsoft.com/office/drawing/2014/main" id="{75D52F23-4559-4B75-A901-51E47C8B31C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38313" t="-38313" r="-38313" b="-38313"/>
          <a:stretch/>
        </p:blipFill>
        <p:spPr>
          <a:xfrm>
            <a:off x="5105845" y="1932281"/>
            <a:ext cx="1041323" cy="104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9670" y="1928699"/>
            <a:ext cx="2095046" cy="1134239"/>
          </a:xfrm>
        </p:spPr>
        <p:txBody>
          <a:bodyPr>
            <a:normAutofit/>
          </a:bodyPr>
          <a:lstStyle/>
          <a:p>
            <a:r>
              <a:rPr lang="en-US" dirty="0"/>
              <a:t>Using your class time wisely will decrease the amount of work you need to complete at home.</a:t>
            </a:r>
          </a:p>
        </p:txBody>
      </p:sp>
      <p:pic>
        <p:nvPicPr>
          <p:cNvPr id="40" name="Picture Placeholder 39" descr="Share">
            <a:extLst>
              <a:ext uri="{FF2B5EF4-FFF2-40B4-BE49-F238E27FC236}">
                <a16:creationId xmlns:a16="http://schemas.microsoft.com/office/drawing/2014/main" id="{6DAD0805-FCC0-46BE-8281-FAE74450C71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41595" t="-41595" r="-41595" b="-41595"/>
          <a:stretch/>
        </p:blipFill>
        <p:spPr>
          <a:xfrm>
            <a:off x="8410099" y="1932281"/>
            <a:ext cx="1041323" cy="10413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19533" y="1928699"/>
            <a:ext cx="2095046" cy="1134239"/>
          </a:xfrm>
        </p:spPr>
        <p:txBody>
          <a:bodyPr/>
          <a:lstStyle/>
          <a:p>
            <a:r>
              <a:rPr lang="en-US" dirty="0"/>
              <a:t>Please record your first and last name on all of your assignments.</a:t>
            </a:r>
          </a:p>
        </p:txBody>
      </p:sp>
      <p:pic>
        <p:nvPicPr>
          <p:cNvPr id="42" name="Picture Placeholder 41" descr="Checkmark">
            <a:extLst>
              <a:ext uri="{FF2B5EF4-FFF2-40B4-BE49-F238E27FC236}">
                <a16:creationId xmlns:a16="http://schemas.microsoft.com/office/drawing/2014/main" id="{3A3B6454-5613-4DC3-8C16-A358C16605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46413" t="-50148" r="-53884" b="-50148"/>
          <a:stretch/>
        </p:blipFill>
        <p:spPr>
          <a:xfrm>
            <a:off x="5105845" y="3979906"/>
            <a:ext cx="1041323" cy="104132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9670" y="3976324"/>
            <a:ext cx="2095046" cy="1134239"/>
          </a:xfrm>
        </p:spPr>
        <p:txBody>
          <a:bodyPr>
            <a:normAutofit/>
          </a:bodyPr>
          <a:lstStyle/>
          <a:p>
            <a:r>
              <a:rPr lang="en-US" dirty="0"/>
              <a:t>Completed assignments should be turned in to the tray on the table in the front of the room.</a:t>
            </a:r>
          </a:p>
        </p:txBody>
      </p:sp>
      <p:pic>
        <p:nvPicPr>
          <p:cNvPr id="44" name="Picture Placeholder 43" descr="Open Book">
            <a:extLst>
              <a:ext uri="{FF2B5EF4-FFF2-40B4-BE49-F238E27FC236}">
                <a16:creationId xmlns:a16="http://schemas.microsoft.com/office/drawing/2014/main" id="{A09A9329-706D-48C2-B319-28C120B9368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36147" t="-41161" r="-46175" b="-41161"/>
          <a:stretch/>
        </p:blipFill>
        <p:spPr>
          <a:xfrm>
            <a:off x="8410099" y="3979906"/>
            <a:ext cx="1041323" cy="1041323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19533" y="3976324"/>
            <a:ext cx="2095046" cy="1134239"/>
          </a:xfrm>
        </p:spPr>
        <p:txBody>
          <a:bodyPr/>
          <a:lstStyle/>
          <a:p>
            <a:r>
              <a:rPr lang="en-US" dirty="0"/>
              <a:t>Assignments will be graded and returned to you each Friday.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F36D8C-67BC-C442-916E-35C3E53D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49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75</TotalTime>
  <Words>371</Words>
  <Application>Microsoft Office PowerPoint</Application>
  <PresentationFormat>Widescreen</PresentationFormat>
  <Paragraphs>60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 Boardroom</vt:lpstr>
      <vt:lpstr>Source Control (SCM) /  Version Control</vt:lpstr>
      <vt:lpstr>SCM Examples</vt:lpstr>
      <vt:lpstr>Purpose</vt:lpstr>
      <vt:lpstr>Track Changes</vt:lpstr>
      <vt:lpstr>Roll Back</vt:lpstr>
      <vt:lpstr>Track Changes</vt:lpstr>
      <vt:lpstr>Track Changes</vt:lpstr>
      <vt:lpstr>Nurse visits, restroom, and drink breaks</vt:lpstr>
      <vt:lpstr>Assignments</vt:lpstr>
      <vt:lpstr>How and when to contact me?</vt:lpstr>
      <vt:lpstr>When is the appropriate time to have a positive attitude and be respectful?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(SCM) /  Version Control</dc:title>
  <dc:creator>Cameron Griffin</dc:creator>
  <cp:lastModifiedBy>Cameron Griffin</cp:lastModifiedBy>
  <cp:revision>5</cp:revision>
  <dcterms:created xsi:type="dcterms:W3CDTF">2020-10-15T13:10:41Z</dcterms:created>
  <dcterms:modified xsi:type="dcterms:W3CDTF">2020-10-15T14:36:21Z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