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1"/>
  </p:notesMasterIdLst>
  <p:sldIdLst>
    <p:sldId id="256" r:id="rId3"/>
    <p:sldId id="270" r:id="rId4"/>
    <p:sldId id="284" r:id="rId5"/>
    <p:sldId id="283" r:id="rId6"/>
    <p:sldId id="285" r:id="rId7"/>
    <p:sldId id="287" r:id="rId8"/>
    <p:sldId id="286" r:id="rId9"/>
    <p:sldId id="28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81"/>
    <a:srgbClr val="984807"/>
    <a:srgbClr val="0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8" autoAdjust="0"/>
    <p:restoredTop sz="81741" autoAdjust="0"/>
  </p:normalViewPr>
  <p:slideViewPr>
    <p:cSldViewPr>
      <p:cViewPr>
        <p:scale>
          <a:sx n="81" d="100"/>
          <a:sy n="81" d="100"/>
        </p:scale>
        <p:origin x="-2144" y="-2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AF707B-8746-4AF1-A521-93761090F920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467305-4068-4FFA-AE23-E7A5DE728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Matcher </a:t>
            </a:r>
            <a:r>
              <a:rPr lang="en-US" baseline="0" dirty="0" smtClean="0"/>
              <a:t>is the common ancestor for all Hamcrest matchers. Note that I removed a warning urging you not to implement Matcher&lt;T&gt;, extending </a:t>
            </a:r>
            <a:r>
              <a:rPr lang="en-US" baseline="0" dirty="0" err="1" smtClean="0"/>
              <a:t>BaseMatcher</a:t>
            </a:r>
            <a:r>
              <a:rPr lang="en-US" baseline="0" dirty="0" smtClean="0"/>
              <a:t>&lt;T&gt; instead.</a:t>
            </a:r>
          </a:p>
          <a:p>
            <a:r>
              <a:rPr lang="en-US" baseline="0" dirty="0" smtClean="0"/>
              <a:t>In most cases, you’ll want to extend TypeSafeMatcher&lt;T&gt;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/>
              <a:t>BaseMatcher</a:t>
            </a:r>
            <a:r>
              <a:rPr lang="en-US" dirty="0" smtClean="0"/>
              <a:t> implements </a:t>
            </a:r>
            <a:r>
              <a:rPr lang="en-US" dirty="0" err="1" smtClean="0"/>
              <a:t>describeMismatch</a:t>
            </a:r>
            <a:r>
              <a:rPr lang="en-US" dirty="0" smtClean="0"/>
              <a:t> naïvely;</a:t>
            </a:r>
            <a:r>
              <a:rPr lang="en-US" baseline="0" dirty="0" smtClean="0"/>
              <a:t> in many cases, this will result in an over-verbose failure message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3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TypeSafeMatcher</a:t>
            </a:r>
            <a:r>
              <a:rPr lang="en-US" baseline="0" dirty="0" smtClean="0"/>
              <a:t> allows you to write your own matchers while safely assuming that the items matched against are of a specific type and are never null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0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big difference</a:t>
            </a:r>
            <a:r>
              <a:rPr lang="en-US" baseline="0" dirty="0" smtClean="0"/>
              <a:t> between </a:t>
            </a:r>
            <a:r>
              <a:rPr lang="en-US" baseline="0" dirty="0" err="1" smtClean="0"/>
              <a:t>TypeSafeMatcher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TypeSafeDiagnosingMatcher</a:t>
            </a:r>
            <a:r>
              <a:rPr lang="en-US" baseline="0" dirty="0" smtClean="0"/>
              <a:t> is that </a:t>
            </a:r>
            <a:r>
              <a:rPr lang="en-US" baseline="0" dirty="0" err="1" smtClean="0"/>
              <a:t>TypeSafeDiagnosingMatcher</a:t>
            </a:r>
            <a:r>
              <a:rPr lang="en-US" baseline="0" dirty="0" smtClean="0"/>
              <a:t> assumes that </a:t>
            </a:r>
            <a:r>
              <a:rPr lang="en-US" baseline="0" dirty="0" err="1" smtClean="0"/>
              <a:t>matchesSafely</a:t>
            </a:r>
            <a:r>
              <a:rPr lang="en-US" baseline="0" dirty="0" smtClean="0"/>
              <a:t> appends the mismatch description to </a:t>
            </a:r>
            <a:r>
              <a:rPr lang="en-US" baseline="0" dirty="0" err="1" smtClean="0"/>
              <a:t>Descripton</a:t>
            </a:r>
            <a:r>
              <a:rPr lang="en-US" baseline="0" dirty="0" smtClean="0"/>
              <a:t> upon a mismatch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matcher is used to match against a feature (property) of an object. It accepts a matcher to use against the feature</a:t>
            </a:r>
            <a:r>
              <a:rPr lang="en-US" baseline="0" dirty="0" smtClean="0"/>
              <a:t> and must implement the code to fetch the feature.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467305-4068-4FFA-AE23-E7A5DE728F0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BD98-B46E-4AF2-90C2-126EEAC8D7B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51B5B-2ADE-4A01-B64D-B5BA78B2F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3FF3D-9AB2-463B-8231-0221CEDBFA32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64A1-A2BB-4AB8-9BA3-44402695DA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DB0D-9DCB-4259-BC9F-CE8BF20CEB04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B8361-2E42-4B71-9BF2-7348742F8B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FD4C4-9EA3-4A80-8A20-20E33B780BA0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911D3-E8C0-4AD9-95F6-9D73335C3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87A0-9017-446B-B6F9-21C97201E7F8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AA16F-B8B8-4028-8119-158D8A898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CCBD8-E0BA-48C1-9DC7-43887DF4D43F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6D0A-4059-4F75-85C0-DAD7FA226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B354A-96F2-448D-BFE8-B255C07CDCB4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D0B9D-73E3-43EA-998A-3A715A9BA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6B09-2111-47C8-8CA3-8CB1945F0D5A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E9F8-6E3C-4BDD-82F1-119418095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B503E-C694-4292-BCED-24CA9D8CD696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7C9AA-6254-4A9C-A6BD-6C5EA180E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2A62-300C-40EE-B690-0D7C404C6AE1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0EF9-E576-4992-84AD-34CF70C223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F44DB-E22F-47CC-A438-6FC465A4EEDE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C43A8-92DB-45F8-9A9A-38E3D0B211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E7207-44A6-47C6-BB8C-8F14F8BD1C2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EE1BC-836E-4784-AAF4-E31979EE8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A91DF-1FF8-4705-86DD-DED77F41A584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C2949-EC86-4158-93E3-83DDCFF01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7198-3411-4C05-AED1-2B6346808402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E63F-59FF-42F0-83B2-5FC6F5401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E2B40-13D6-41ED-8E20-5784A66F950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4CF56-3311-4F64-83C5-D62079982D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86A61-9B66-49DE-B815-AC4C9BCF7BF3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45A07-EE6D-4BFC-B9E1-F9FCD27EE1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B2AC0-5B51-4CE2-B359-B6021B438D8A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F177E-AF35-48CC-86ED-06BCA3352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9939A-95E9-417C-999D-0600EAA7AE79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5C8E8-3DCB-4EE8-9832-8A1D3935F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7130-F4C3-4B6B-A328-BB9F26F9562B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5C49-02A7-471D-83E0-75FB41959C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D8B1-6B7C-4941-8004-E4A8A6E86402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2C962-CA6E-4DA2-A4CC-A2BED9FA9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FB76-601E-4D34-A4EF-41572DC2D1D3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B5B54-08E0-4412-9B7A-00A7AD6386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E028-27A3-4B03-8C9F-17A06ACA5F27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105F7-5E26-43D7-B324-271CC038D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6177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7E4F74-8FE2-48B1-9E1A-99EDC10BF9EA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DBF54E-415A-423A-BB30-92A1BB17E4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291D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50000">
              <a:schemeClr val="bg1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61778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4C17DA-DD4B-41E5-B173-999981B6C661}" type="datetimeFigureOut">
              <a:rPr lang="en-US"/>
              <a:pPr>
                <a:defRPr/>
              </a:pPr>
              <a:t>1/12/13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26DD19-F073-4FE4-BFD5-7827DBDF5F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291D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l.linkedin.com/in/electricmonk" TargetMode="External"/><Relationship Id="rId4" Type="http://schemas.openxmlformats.org/officeDocument/2006/relationships/hyperlink" Target="https://github.com/electricmonk/advanced-hamcrest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haiy@wix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331" y="951899"/>
            <a:ext cx="7772400" cy="1470025"/>
          </a:xfrm>
        </p:spPr>
        <p:txBody>
          <a:bodyPr/>
          <a:lstStyle/>
          <a:p>
            <a:r>
              <a:rPr lang="en-US" sz="6600" dirty="0" smtClean="0"/>
              <a:t>Advanced </a:t>
            </a:r>
            <a:r>
              <a:rPr lang="en-US" sz="6600" dirty="0" err="1" smtClean="0"/>
              <a:t>Hamcrest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15" y="4408319"/>
            <a:ext cx="6400800" cy="1752600"/>
          </a:xfrm>
        </p:spPr>
        <p:txBody>
          <a:bodyPr/>
          <a:lstStyle/>
          <a:p>
            <a:r>
              <a:rPr lang="en-US" dirty="0" smtClean="0"/>
              <a:t>Writing your own matchers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23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Matcher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interface </a:t>
            </a:r>
            <a:r>
              <a:rPr lang="en-US" sz="2200" dirty="0" smtClean="0"/>
              <a:t>Matcher</a:t>
            </a:r>
            <a:r>
              <a:rPr lang="en-US" sz="2200" dirty="0"/>
              <a:t>&lt;T&gt; extends </a:t>
            </a:r>
            <a:r>
              <a:rPr lang="en-US" sz="2200" dirty="0" err="1" smtClean="0"/>
              <a:t>SelfDescribing</a:t>
            </a:r>
            <a:r>
              <a:rPr lang="en-US" sz="2200" dirty="0" smtClean="0"/>
              <a:t>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/>
              <a:t>boolean matches(</a:t>
            </a:r>
            <a:r>
              <a:rPr lang="en-US" sz="2200" dirty="0" smtClean="0"/>
              <a:t>Object);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void </a:t>
            </a:r>
            <a:r>
              <a:rPr lang="en-US" sz="2200" dirty="0" err="1"/>
              <a:t>describeMismatch</a:t>
            </a:r>
            <a:r>
              <a:rPr lang="en-US" sz="2200" dirty="0"/>
              <a:t>(</a:t>
            </a:r>
            <a:r>
              <a:rPr lang="en-US" sz="2200" dirty="0" smtClean="0"/>
              <a:t>Object, Description)</a:t>
            </a:r>
            <a:r>
              <a:rPr lang="en-US" sz="2200" dirty="0"/>
              <a:t>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interface </a:t>
            </a:r>
            <a:r>
              <a:rPr lang="en-US" sz="2200" dirty="0" err="1" smtClean="0"/>
              <a:t>SelfDescribing</a:t>
            </a:r>
            <a:r>
              <a:rPr lang="en-US" sz="2200" dirty="0" smtClean="0"/>
              <a:t> {</a:t>
            </a:r>
          </a:p>
          <a:p>
            <a:pPr marL="0" indent="0">
              <a:buNone/>
            </a:pPr>
            <a:r>
              <a:rPr lang="en-US" sz="2200" dirty="0" smtClean="0"/>
              <a:t>    void </a:t>
            </a:r>
            <a:r>
              <a:rPr lang="en-US" sz="2200" dirty="0" err="1" smtClean="0"/>
              <a:t>describeTo</a:t>
            </a:r>
            <a:r>
              <a:rPr lang="en-US" sz="2200" dirty="0" smtClean="0"/>
              <a:t>(</a:t>
            </a:r>
            <a:r>
              <a:rPr lang="en-US" sz="2200" dirty="0" smtClean="0"/>
              <a:t>Description)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92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abstract </a:t>
            </a:r>
            <a:r>
              <a:rPr lang="en-US" sz="2400" dirty="0"/>
              <a:t>class </a:t>
            </a:r>
            <a:r>
              <a:rPr lang="en-US" sz="2400" dirty="0" err="1"/>
              <a:t>BaseMatcher</a:t>
            </a:r>
            <a:r>
              <a:rPr lang="en-US" sz="2400" dirty="0"/>
              <a:t>&lt;T&gt; implements Matcher&lt;T&gt;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void </a:t>
            </a:r>
            <a:r>
              <a:rPr lang="en-US" sz="2400" dirty="0" err="1"/>
              <a:t>describeMismatch</a:t>
            </a:r>
            <a:r>
              <a:rPr lang="en-US" sz="2400" dirty="0"/>
              <a:t>(</a:t>
            </a:r>
            <a:r>
              <a:rPr lang="en-US" sz="2400" dirty="0" smtClean="0"/>
              <a:t>Object, Description)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description.appendText</a:t>
            </a:r>
            <a:r>
              <a:rPr lang="en-US" sz="2400" dirty="0"/>
              <a:t>("was ").</a:t>
            </a:r>
            <a:r>
              <a:rPr lang="en-US" sz="2400" dirty="0" err="1"/>
              <a:t>appendValue</a:t>
            </a:r>
            <a:r>
              <a:rPr lang="en-US" sz="2400" dirty="0"/>
              <a:t>(item);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String 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 smtClean="0"/>
              <a:t>  return </a:t>
            </a:r>
            <a:r>
              <a:rPr lang="en-US" sz="2400" dirty="0" err="1"/>
              <a:t>StringDescription.toString</a:t>
            </a:r>
            <a:r>
              <a:rPr lang="en-US" sz="2400" dirty="0"/>
              <a:t>(this);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9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abstract class </a:t>
            </a:r>
            <a:r>
              <a:rPr lang="en-US" sz="2400" dirty="0" err="1"/>
              <a:t>TypeSafeMatcher</a:t>
            </a:r>
            <a:r>
              <a:rPr lang="en-US" sz="2400" dirty="0"/>
              <a:t>&lt;T&gt; extends </a:t>
            </a:r>
            <a:r>
              <a:rPr lang="en-US" sz="2400" dirty="0" err="1"/>
              <a:t>BaseMatcher</a:t>
            </a:r>
            <a:r>
              <a:rPr lang="en-US" sz="2400" dirty="0"/>
              <a:t>&lt;T&gt; 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matchesSafely</a:t>
            </a:r>
            <a:r>
              <a:rPr lang="en-US" sz="2400" dirty="0"/>
              <a:t>(T)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void </a:t>
            </a:r>
            <a:r>
              <a:rPr lang="en-US" sz="2400" dirty="0" err="1"/>
              <a:t>describeMismatchSafely</a:t>
            </a:r>
            <a:r>
              <a:rPr lang="en-US" sz="2400" dirty="0" smtClean="0"/>
              <a:t>(</a:t>
            </a:r>
            <a:r>
              <a:rPr lang="en-US" sz="2400" dirty="0"/>
              <a:t>T</a:t>
            </a:r>
            <a:r>
              <a:rPr lang="en-US" sz="2400" dirty="0" smtClean="0"/>
              <a:t>, Description)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super.describeMismatch</a:t>
            </a:r>
            <a:r>
              <a:rPr lang="en-US" sz="2400" dirty="0"/>
              <a:t>(item, </a:t>
            </a:r>
            <a:r>
              <a:rPr lang="en-US" sz="2400" dirty="0" err="1"/>
              <a:t>mismatchDescription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final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matches(Object) {…)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final void </a:t>
            </a:r>
            <a:r>
              <a:rPr lang="en-US" sz="2400" dirty="0" err="1" smtClean="0"/>
              <a:t>describeMismatch</a:t>
            </a:r>
            <a:r>
              <a:rPr lang="en-US" sz="2400" dirty="0" smtClean="0"/>
              <a:t>(Object, Description) {…}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8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TypeSafeDiagnosingMatcher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abstract class </a:t>
            </a:r>
            <a:r>
              <a:rPr lang="en-US" sz="2400" dirty="0" err="1"/>
              <a:t>TypeSafeDiagnosingMatcher</a:t>
            </a:r>
            <a:r>
              <a:rPr lang="en-US" sz="2400" dirty="0"/>
              <a:t>&lt;T&gt; extends </a:t>
            </a:r>
            <a:r>
              <a:rPr lang="en-US" sz="2400" dirty="0" err="1"/>
              <a:t>BaseMatcher</a:t>
            </a:r>
            <a:r>
              <a:rPr lang="en-US" sz="2400" dirty="0"/>
              <a:t>&lt;T</a:t>
            </a:r>
            <a:r>
              <a:rPr lang="en-US" sz="2400" dirty="0" smtClean="0"/>
              <a:t>&gt; 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final </a:t>
            </a:r>
            <a:r>
              <a:rPr lang="en-US" sz="2400" dirty="0"/>
              <a:t>void </a:t>
            </a:r>
            <a:r>
              <a:rPr lang="en-US" sz="2400" dirty="0" err="1"/>
              <a:t>describeMismatch</a:t>
            </a:r>
            <a:r>
              <a:rPr lang="en-US" sz="2400" dirty="0" smtClean="0"/>
              <a:t>(item</a:t>
            </a:r>
            <a:r>
              <a:rPr lang="en-US" sz="2400" dirty="0"/>
              <a:t>, </a:t>
            </a:r>
            <a:r>
              <a:rPr lang="en-US" sz="2400" dirty="0" smtClean="0"/>
              <a:t>Description)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 if (item == null || !</a:t>
            </a:r>
            <a:r>
              <a:rPr lang="en-US" sz="2400" dirty="0" err="1"/>
              <a:t>expectedType.isInstance</a:t>
            </a:r>
            <a:r>
              <a:rPr lang="en-US" sz="2400" dirty="0"/>
              <a:t>(item))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super.describeMismatch</a:t>
            </a:r>
            <a:r>
              <a:rPr lang="en-US" sz="2400" dirty="0"/>
              <a:t>(item, </a:t>
            </a:r>
            <a:r>
              <a:rPr lang="en-US" sz="2400" dirty="0" err="1"/>
              <a:t>mismatchDescription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} else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matchesSafely</a:t>
            </a:r>
            <a:r>
              <a:rPr lang="en-US" sz="2400" dirty="0"/>
              <a:t>((T) item, </a:t>
            </a:r>
            <a:r>
              <a:rPr lang="en-US" sz="2400" dirty="0" err="1"/>
              <a:t>mismatchDescription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8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abstract </a:t>
            </a:r>
            <a:r>
              <a:rPr lang="en-US" sz="2400" dirty="0"/>
              <a:t>class </a:t>
            </a:r>
            <a:r>
              <a:rPr lang="en-US" sz="2400" dirty="0" err="1"/>
              <a:t>FeatureMatcher</a:t>
            </a:r>
            <a:r>
              <a:rPr lang="en-US" sz="2400" dirty="0"/>
              <a:t>&lt;T, U&gt; extends </a:t>
            </a:r>
            <a:r>
              <a:rPr lang="en-US" sz="2400" dirty="0" err="1"/>
              <a:t>TypeSafeDiagnosingMatcher</a:t>
            </a:r>
            <a:r>
              <a:rPr lang="en-US" sz="2400" dirty="0"/>
              <a:t>&lt;T&gt;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final </a:t>
            </a:r>
            <a:r>
              <a:rPr lang="en-US" sz="2400" dirty="0"/>
              <a:t>Matcher&lt;? super U&gt; </a:t>
            </a:r>
            <a:r>
              <a:rPr lang="en-US" sz="2400" dirty="0" err="1"/>
              <a:t>subMatcher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abstract </a:t>
            </a:r>
            <a:r>
              <a:rPr lang="en-US" sz="2400" dirty="0"/>
              <a:t>U </a:t>
            </a:r>
            <a:r>
              <a:rPr lang="en-US" sz="2400" dirty="0" err="1"/>
              <a:t>featureValueOf</a:t>
            </a:r>
            <a:r>
              <a:rPr lang="en-US" sz="2400" dirty="0"/>
              <a:t>(T actual)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 //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matchesSafely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is implemented by running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subMatcher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  // against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featureValueOf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of the matched item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564895"/>
            <a:ext cx="8229600" cy="1143000"/>
          </a:xfrm>
        </p:spPr>
        <p:txBody>
          <a:bodyPr/>
          <a:lstStyle/>
          <a:p>
            <a:r>
              <a:rPr lang="en-US" sz="6000" dirty="0" smtClean="0"/>
              <a:t>To the </a:t>
            </a:r>
            <a:r>
              <a:rPr lang="en-US" sz="6000" dirty="0" err="1" smtClean="0"/>
              <a:t>codemobile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0366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96" y="4235498"/>
            <a:ext cx="8229600" cy="178581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shaiy@wix.com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>
                <a:hlinkClick r:id="rId3"/>
              </a:rPr>
              <a:t>http://il.linkedin.com/in/electricmonk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err="1">
                <a:hlinkClick r:id="rId4"/>
              </a:rPr>
              <a:t>github.com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electricmonk</a:t>
            </a:r>
            <a:r>
              <a:rPr lang="en-US" sz="2800" dirty="0">
                <a:hlinkClick r:id="rId4"/>
              </a:rPr>
              <a:t>/advanced-</a:t>
            </a:r>
            <a:r>
              <a:rPr lang="en-US" sz="2800" dirty="0" err="1">
                <a:hlinkClick r:id="rId4"/>
              </a:rPr>
              <a:t>hamcrest</a:t>
            </a:r>
            <a:endParaRPr lang="en-US" sz="28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432" y="141275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x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Wix Template.potx</Template>
  <TotalTime>70512</TotalTime>
  <Words>460</Words>
  <Application>Microsoft Macintosh PowerPoint</Application>
  <PresentationFormat>On-screen Show (4:3)</PresentationFormat>
  <Paragraphs>69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Wix Template</vt:lpstr>
      <vt:lpstr>1_Office Theme</vt:lpstr>
      <vt:lpstr>Advanced Hamcrest</vt:lpstr>
      <vt:lpstr>The Matcher hierarchy</vt:lpstr>
      <vt:lpstr>BaseMatcher</vt:lpstr>
      <vt:lpstr>TypeSafeMatcher</vt:lpstr>
      <vt:lpstr>TypeSafeDiagnosingMatcher</vt:lpstr>
      <vt:lpstr>FeatureMatcher</vt:lpstr>
      <vt:lpstr>To the codemobile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Wix Strategy Review</dc:title>
  <dc:creator>Yoav YA. Abrahami</dc:creator>
  <cp:lastModifiedBy>Shai Yallin</cp:lastModifiedBy>
  <cp:revision>1387</cp:revision>
  <dcterms:created xsi:type="dcterms:W3CDTF">2008-06-27T14:43:16Z</dcterms:created>
  <dcterms:modified xsi:type="dcterms:W3CDTF">2013-01-12T11:25:42Z</dcterms:modified>
</cp:coreProperties>
</file>