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417686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374176868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4176868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g3741768681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4176868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3741768681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4176868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3741768681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4176868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3741768681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41768681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741768681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4176868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3741768681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4176868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741768681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4176868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3741768681b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3195" y="43586"/>
            <a:ext cx="1147623" cy="11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477" y="2441164"/>
            <a:ext cx="3764569" cy="145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10" y="193457"/>
            <a:ext cx="1438884" cy="10551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70750" y="541838"/>
            <a:ext cx="3802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es" sz="2300">
                <a:solidFill>
                  <a:schemeClr val="lt1"/>
                </a:solidFill>
              </a:rPr>
              <a:t>Estructuras de datos importantes</a:t>
            </a:r>
            <a:endParaRPr b="1" i="0" sz="2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35100" y="3325463"/>
            <a:ext cx="367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Ing. Christian Torrico Avila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3195" y="43586"/>
            <a:ext cx="1147623" cy="11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477" y="2441164"/>
            <a:ext cx="3764569" cy="145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10" y="193457"/>
            <a:ext cx="1438884" cy="10551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718225" y="379856"/>
            <a:ext cx="370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" sz="1700">
                <a:solidFill>
                  <a:schemeClr val="lt1"/>
                </a:solidFill>
              </a:rPr>
              <a:t>¿Qué son las Estructuras de Datos?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39419" y="1248563"/>
            <a:ext cx="6792000" cy="2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Conjunto de estructuras de datos optimizadas para problemas comunes.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Nos permiten resolver desafíos de programación de manera más eficiente.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Se enfocan en operaciones de búsqueda, inserción y eliminación rápidas.</a:t>
            </a:r>
            <a:br>
              <a:rPr b="1" i="0" lang="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3195" y="43586"/>
            <a:ext cx="1147623" cy="11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477" y="2441164"/>
            <a:ext cx="3764569" cy="145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10" y="193457"/>
            <a:ext cx="1438884" cy="10551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718225" y="379856"/>
            <a:ext cx="370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" sz="2300">
                <a:solidFill>
                  <a:schemeClr val="lt1"/>
                </a:solidFill>
              </a:rPr>
              <a:t>Set</a:t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39425" y="1248580"/>
            <a:ext cx="67920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300">
                <a:solidFill>
                  <a:schemeClr val="lt1"/>
                </a:solidFill>
              </a:rPr>
              <a:t>La Estructura de Conjunto: set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Almacena elementos únicos en un orden específico.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Características: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No permite duplicados.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Acceso, inserción y eliminación en tiempo promedio de O(\log n).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Ideal para verificar la existencia de un elemento rápidamente.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Ejemplos de uso: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Eliminar duplicados de una lista.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Verificar si un elemento está presente en un grupo.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Problemas: 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https://leetcode.com/problems/contains-duplicate/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https://leetcode.com/problems/intersection-of-two-arrays/description/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475635" y="2394770"/>
            <a:ext cx="4291821" cy="165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9436" y="77429"/>
            <a:ext cx="1124565" cy="111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77429"/>
            <a:ext cx="1516316" cy="111187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716425" y="4052156"/>
            <a:ext cx="4936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https://www.geeksforgeeks.org/dsa/introduction-to-set-data-structure/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9338" y="789260"/>
            <a:ext cx="5597061" cy="330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3195" y="43586"/>
            <a:ext cx="1147623" cy="11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477" y="2441164"/>
            <a:ext cx="3764569" cy="145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10" y="193457"/>
            <a:ext cx="1438884" cy="10551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718225" y="379856"/>
            <a:ext cx="370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" sz="2300">
                <a:solidFill>
                  <a:schemeClr val="lt1"/>
                </a:solidFill>
              </a:rPr>
              <a:t>Map</a:t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39425" y="1248579"/>
            <a:ext cx="67920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Almacena pares de clave-valor.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Características: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Cada clave debe ser única.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Permite asociar un valor a una clave.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Búsqueda, inserción y eliminación en tiempo promedio de O(\log n).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Ejemplos de uso: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Contar la frecuencia de elementos en una lista.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Construir un diccionario o una caché.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Problemas: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https://leetcode.com/problems/two-sum/description/</a:t>
            </a:r>
            <a:endParaRPr sz="1300">
              <a:solidFill>
                <a:schemeClr val="lt1"/>
              </a:solidFill>
            </a:endParaRPr>
          </a:p>
          <a:p>
            <a:pPr indent="-2476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s" sz="1300">
                <a:solidFill>
                  <a:schemeClr val="lt1"/>
                </a:solidFill>
              </a:rPr>
              <a:t>https://www.hackerrank.com/challenges/frequency-queries/problem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3195" y="43586"/>
            <a:ext cx="1147623" cy="11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477" y="2441164"/>
            <a:ext cx="3764569" cy="145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10" y="193457"/>
            <a:ext cx="1438884" cy="105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716425" y="4052156"/>
            <a:ext cx="4750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</a:rPr>
              <a:t>https://www.geeksforgeeks.org/dsa/introduction-to-map-data-structure/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2373" y="1095457"/>
            <a:ext cx="5899255" cy="295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475635" y="2394770"/>
            <a:ext cx="4291821" cy="165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9436" y="77429"/>
            <a:ext cx="1124565" cy="111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77429"/>
            <a:ext cx="1516316" cy="111187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163038" y="383400"/>
            <a:ext cx="48180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s" sz="2100">
                <a:solidFill>
                  <a:schemeClr val="dk1"/>
                </a:solidFill>
              </a:rPr>
              <a:t>Deque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991075" y="1237050"/>
            <a:ext cx="7516200" cy="3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Permite agregar y eliminar elementos de ambos extremos de la cola.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Características:</a:t>
            </a:r>
            <a:endParaRPr sz="1500">
              <a:solidFill>
                <a:schemeClr val="dk1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Acceso a los elementos del principio y final en tiempo O(1).</a:t>
            </a:r>
            <a:endParaRPr sz="1500">
              <a:solidFill>
                <a:schemeClr val="dk1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Útil para problemas donde se necesita un acceso rápido a ambos extremos.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Ejemplos de uso:</a:t>
            </a:r>
            <a:endParaRPr sz="1500">
              <a:solidFill>
                <a:schemeClr val="dk1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Implementar una cola o una pila.</a:t>
            </a:r>
            <a:endParaRPr sz="1500">
              <a:solidFill>
                <a:schemeClr val="dk1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Usado en algoritmos de "Sliding Window" (Ventana Deslizante).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Problemas:</a:t>
            </a:r>
            <a:endParaRPr sz="1500">
              <a:solidFill>
                <a:schemeClr val="dk1"/>
              </a:solidFill>
            </a:endParaRPr>
          </a:p>
          <a:p>
            <a:pPr indent="-2603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s" sz="1500">
                <a:solidFill>
                  <a:schemeClr val="dk1"/>
                </a:solidFill>
              </a:rPr>
              <a:t>https://leetcode.com/problems/sliding-window-maximum/description/</a:t>
            </a:r>
            <a:endParaRPr sz="15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3195" y="43586"/>
            <a:ext cx="1147623" cy="1133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477" y="2441164"/>
            <a:ext cx="3764569" cy="145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10" y="193457"/>
            <a:ext cx="1438884" cy="105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3822" y="1144884"/>
            <a:ext cx="4756352" cy="2375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492475" y="3653288"/>
            <a:ext cx="4750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lt1"/>
                </a:solidFill>
              </a:rPr>
              <a:t>https://www.geeksforgeeks.org/python/deque-in-python/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475635" y="2394770"/>
            <a:ext cx="4291821" cy="165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9436" y="77429"/>
            <a:ext cx="1124565" cy="111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77429"/>
            <a:ext cx="1516316" cy="111187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3830400" y="2266200"/>
            <a:ext cx="1483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</a:rPr>
              <a:t>Q&amp;A</a:t>
            </a:r>
            <a:endParaRPr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