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Executive Summary</a:t>
            </a:r>
          </a:p>
        </p:txBody>
      </p:sp>
      <p:sp>
        <p:nvSpPr>
          <p:cNvPr id="9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Overall Revenue (FY 2024): $1,200,000</a:t>
            </a:r>
          </a:p>
          <a:p>
            <a:pPr/>
            <a:r>
              <a:t>Revenue growth YoY: +12%</a:t>
            </a:r>
          </a:p>
          <a:p>
            <a:pPr/>
            <a:r>
              <a:t>Customer churn this quarter: 0%</a:t>
            </a:r>
          </a:p>
          <a:p>
            <a:pPr/>
            <a:r>
              <a:t>Target achievement: Yes — target was $1,000,000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Metrics (Reported)</a:t>
            </a:r>
          </a:p>
        </p:txBody>
      </p:sp>
      <p:graphicFrame>
        <p:nvGraphicFramePr>
          <p:cNvPr id="98" name="Table 2"/>
          <p:cNvGraphicFramePr/>
          <p:nvPr/>
        </p:nvGraphicFramePr>
        <p:xfrm>
          <a:off x="457200" y="1371600"/>
          <a:ext cx="8229600" cy="1371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0"/>
                <a:gridCol w="4114800"/>
              </a:tblGrid>
              <a:tr h="3429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Metric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Total Customers (system A)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9,500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Active Subscriptions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8,100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Churn Rate (reported)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0%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Customer Segments (Breakdown)</a:t>
            </a:r>
          </a:p>
        </p:txBody>
      </p:sp>
      <p:graphicFrame>
        <p:nvGraphicFramePr>
          <p:cNvPr id="101" name="Table 2"/>
          <p:cNvGraphicFramePr/>
          <p:nvPr/>
        </p:nvGraphicFramePr>
        <p:xfrm>
          <a:off x="457200" y="1097280"/>
          <a:ext cx="8229600" cy="1828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Segment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Count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Pct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6,000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60%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3,000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35%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1,000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10%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Financials — Breakdown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Total Revenue (executive summary): $1,200,000</a:t>
            </a:r>
          </a:p>
          <a:p>
            <a:pPr/>
            <a:r>
              <a:t>Total Revenue (finance sheet): $1,100,000</a:t>
            </a:r>
          </a:p>
          <a:p>
            <a:pPr/>
            <a:r>
              <a:t>Product X: $500,000</a:t>
            </a:r>
          </a:p>
          <a:p>
            <a:pPr/>
            <a:r>
              <a:t>Product Y: $450,000</a:t>
            </a:r>
          </a:p>
          <a:p>
            <a:pPr/>
            <a:r>
              <a:t>Product Z: $400,000</a:t>
            </a:r>
          </a:p>
          <a:p>
            <a:pPr/>
            <a:r>
              <a:t>Sum of product revenues: $1,350,000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All KPIs met and targets exceeded by 20%.</a:t>
            </a:r>
          </a:p>
          <a:p>
            <a:pPr/>
            <a:r>
              <a:t>Sales target was missed by 12% (see Financials).</a:t>
            </a:r>
          </a:p>
          <a:p>
            <a:pPr/>
            <a:r>
              <a:t>Customer churn: 0% (contradicted by segment counts and other notes).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