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94660"/>
  </p:normalViewPr>
  <p:slideViewPr>
    <p:cSldViewPr snapToGrid="0">
      <p:cViewPr>
        <p:scale>
          <a:sx n="66" d="100"/>
          <a:sy n="66" d="100"/>
        </p:scale>
        <p:origin x="1906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213A4-83F6-4BB1-A272-5E62634C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3E896-5DCA-4F46-8988-A0D068ED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05FF01-06BD-4D0C-B87A-2152246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F93BE-F310-48D3-A668-0D4231A5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C9ECD5-9F3E-4DA9-A04B-308080DD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3507F-D800-4DA9-8C1C-F3484E24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9ED8A-5247-4E1C-88B4-F22C4F5A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9EAE3-7A24-49A6-968C-C05A29B4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980B8-BEA6-48EB-BD75-F8027C19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91631-331C-4187-8924-C9B0CD4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02EE87-4929-448E-96ED-297B4AB5B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85F588-47D6-469A-9D97-3DA6FA0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66D46-EE8C-443F-8922-7A5D7A3B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0BB90-2142-47D6-B265-BFEF896E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09029-1D19-4F2B-B8CC-2C01148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A5F76-72CD-45E0-9E3B-E477B1F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D7F84-3337-4EAD-AEE2-E55A90D8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C5CDE-CE4D-4AE0-8E13-211F1A8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E76E6-3DD4-44C4-91AE-9DB0B85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EA40D-FFEC-4733-AC93-7C0A48F8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1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B5C07-2367-4E69-8681-869AAAF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02A3B-4428-4EE5-8615-9195B84E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3444D-C144-4169-85F2-CF3D177A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7C5D8A-939A-433D-A037-FB31F61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8CCE5-B768-4B31-96B6-242BC43C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A34F4-DAD3-4AF8-8C8B-66820D2C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1C85D-1F8D-44A3-9EC5-5CA45D936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A8CEC9-9109-4A88-9247-6375E6A9E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1343C-486F-40AA-A4A4-B1C71B4B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4F7ADF-D5AD-42D3-82ED-F4E66765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FDEE6-ACCA-419A-A0C5-98CCD728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2B243-095A-4E4A-AFC2-03F72FCB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B4E10-DB04-4B40-96AE-F6E5B6D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E2EE6C-CFDE-46DB-A9C5-D3C56FC4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ED5607-C32D-488A-8D79-44F38C2CB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703301-6FEE-4782-BAEA-EEA4CBB7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32E5F5-D87E-4B09-AB78-838A23C9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0F6BC6-EA94-4DBE-8CA8-934BF412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09EECA-4BEA-4E6A-BC75-D1FF1637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CEB1-0B05-421A-BCB3-805442F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1CDFF8-737C-4812-BA83-757196B1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A8B6BE-FBD0-402E-8B8C-6CC6D965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EA792F-5100-41B8-8456-FB6FFEE8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9C2A51-94CF-4561-B115-4C8C6BE9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BEAD86-D70E-415A-83A0-8D21593C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4AB4A3-F620-4409-83FF-DD8AD9D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B0065-BE6B-46A2-BFC9-C1CF0A11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E193A-ABA6-48CA-875B-AEC0AD4E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ECEDC-0E2B-4E1C-9F61-2B9309F4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214A4-1FED-4FDE-9C3A-54D5F5F4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EC3FD-D60A-44FC-9BA1-1B447C56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7ECC7-6677-4B74-BB88-C4CD6CF3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C394-25E0-4A75-ABA6-A8706E4E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459AF2-5F16-4290-BF42-0111492A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5F2C8-1978-4203-BB58-F99EA5A5B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AD6252-2E61-4E39-B95F-107F5819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14FAC-22D6-48B7-8CE9-AF0E3377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69FE30-229C-4AB3-934F-4E7F4EA1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9463A-24D1-4902-8A67-57F8CC28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D8D4B5-F2A6-4991-8E1B-0D230B2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EFC5A-A7C9-4DFF-9AC5-BA898557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2980-811A-4FC4-8C7F-CC80948C0ECD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28037-5E4E-4141-A2EC-1B37F81EC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0B402-1EBD-42F1-A79F-125563D33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7BBA-17BF-4ED1-8C6A-0954161E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669AC2-9AD9-44DD-8075-40206CC4AE3C}"/>
              </a:ext>
            </a:extLst>
          </p:cNvPr>
          <p:cNvCxnSpPr>
            <a:cxnSpLocks/>
            <a:stCxn id="59" idx="2"/>
            <a:endCxn id="6" idx="0"/>
          </p:cNvCxnSpPr>
          <p:nvPr/>
        </p:nvCxnSpPr>
        <p:spPr>
          <a:xfrm>
            <a:off x="4806892" y="606521"/>
            <a:ext cx="0" cy="454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644F00-9BC5-415F-BA56-AF28B2757B93}"/>
              </a:ext>
            </a:extLst>
          </p:cNvPr>
          <p:cNvSpPr/>
          <p:nvPr/>
        </p:nvSpPr>
        <p:spPr>
          <a:xfrm>
            <a:off x="3938212" y="1061206"/>
            <a:ext cx="1737360" cy="731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 = 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BC4ACEF-299E-4367-88DC-467E851864C9}"/>
              </a:ext>
            </a:extLst>
          </p:cNvPr>
          <p:cNvSpPr/>
          <p:nvPr/>
        </p:nvSpPr>
        <p:spPr>
          <a:xfrm>
            <a:off x="5675572" y="4170165"/>
            <a:ext cx="173736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тело цикла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Блок-схема: решение 14">
            <a:extLst>
              <a:ext uri="{FF2B5EF4-FFF2-40B4-BE49-F238E27FC236}">
                <a16:creationId xmlns:a16="http://schemas.microsoft.com/office/drawing/2014/main" id="{66CDC8CF-D31F-47AC-90AC-706D116DA955}"/>
              </a:ext>
            </a:extLst>
          </p:cNvPr>
          <p:cNvSpPr/>
          <p:nvPr/>
        </p:nvSpPr>
        <p:spPr>
          <a:xfrm>
            <a:off x="3709612" y="2707126"/>
            <a:ext cx="2194560" cy="109728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 &lt; 100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282E8C-CBBF-4600-9FEF-EC5C18DFDD6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6544252" y="4901685"/>
            <a:ext cx="0" cy="4571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4D6F6A2-E737-4FE1-A2A6-E8EF5AC5DBCB}"/>
              </a:ext>
            </a:extLst>
          </p:cNvPr>
          <p:cNvSpPr/>
          <p:nvPr/>
        </p:nvSpPr>
        <p:spPr>
          <a:xfrm>
            <a:off x="5675572" y="5358884"/>
            <a:ext cx="1737360" cy="731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 = k + 1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2DC13EA-7429-4AC2-8205-E0153D6F5146}"/>
              </a:ext>
            </a:extLst>
          </p:cNvPr>
          <p:cNvCxnSpPr>
            <a:cxnSpLocks/>
          </p:cNvCxnSpPr>
          <p:nvPr/>
        </p:nvCxnSpPr>
        <p:spPr>
          <a:xfrm>
            <a:off x="4806892" y="2249926"/>
            <a:ext cx="3108960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4F88E3B2-8AE1-4CB3-B50D-690E5423581E}"/>
              </a:ext>
            </a:extLst>
          </p:cNvPr>
          <p:cNvCxnSpPr>
            <a:cxnSpLocks/>
          </p:cNvCxnSpPr>
          <p:nvPr/>
        </p:nvCxnSpPr>
        <p:spPr>
          <a:xfrm>
            <a:off x="5904172" y="3255765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4F6701D6-3FAB-4D09-A502-492260A1AB38}"/>
              </a:ext>
            </a:extLst>
          </p:cNvPr>
          <p:cNvCxnSpPr>
            <a:cxnSpLocks/>
          </p:cNvCxnSpPr>
          <p:nvPr/>
        </p:nvCxnSpPr>
        <p:spPr>
          <a:xfrm>
            <a:off x="7915852" y="2249926"/>
            <a:ext cx="0" cy="4308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ECF913E-79FA-42A7-BC5D-87DCA351D85F}"/>
              </a:ext>
            </a:extLst>
          </p:cNvPr>
          <p:cNvCxnSpPr>
            <a:cxnSpLocks/>
          </p:cNvCxnSpPr>
          <p:nvPr/>
        </p:nvCxnSpPr>
        <p:spPr>
          <a:xfrm>
            <a:off x="3059366" y="3255765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A87BC4-8A2F-42D5-81A7-35FE428636F1}"/>
              </a:ext>
            </a:extLst>
          </p:cNvPr>
          <p:cNvSpPr txBox="1"/>
          <p:nvPr/>
        </p:nvSpPr>
        <p:spPr>
          <a:xfrm>
            <a:off x="6032493" y="29479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Consolas" panose="020B0609020204030204" pitchFamily="49" charset="0"/>
              </a:rPr>
              <a:t>Да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FF965D-0290-402D-BF82-5B250DD697D0}"/>
              </a:ext>
            </a:extLst>
          </p:cNvPr>
          <p:cNvSpPr txBox="1"/>
          <p:nvPr/>
        </p:nvSpPr>
        <p:spPr>
          <a:xfrm>
            <a:off x="3137994" y="29479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Consolas" panose="020B0609020204030204" pitchFamily="49" charset="0"/>
              </a:rPr>
              <a:t>Нет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D007E2B6-95C8-47F2-BA53-C487DA380612}"/>
              </a:ext>
            </a:extLst>
          </p:cNvPr>
          <p:cNvSpPr/>
          <p:nvPr/>
        </p:nvSpPr>
        <p:spPr>
          <a:xfrm>
            <a:off x="3938212" y="-124999"/>
            <a:ext cx="17373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действия до цикла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698F35A-7AFA-44CA-AEFE-F55920308AD3}"/>
              </a:ext>
            </a:extLst>
          </p:cNvPr>
          <p:cNvSpPr/>
          <p:nvPr/>
        </p:nvSpPr>
        <p:spPr>
          <a:xfrm>
            <a:off x="2187845" y="5358884"/>
            <a:ext cx="17373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действия после цикла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6B2DA5C-3052-4117-AA18-FB54DDAC6D2F}"/>
              </a:ext>
            </a:extLst>
          </p:cNvPr>
          <p:cNvCxnSpPr>
            <a:cxnSpLocks/>
          </p:cNvCxnSpPr>
          <p:nvPr/>
        </p:nvCxnSpPr>
        <p:spPr>
          <a:xfrm>
            <a:off x="4806892" y="1792726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F2248E6-DA2E-46B5-B8D9-9AFC025ADDE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544252" y="3255765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6B715FA-0FEE-4B86-AA39-836741393F51}"/>
              </a:ext>
            </a:extLst>
          </p:cNvPr>
          <p:cNvCxnSpPr>
            <a:cxnSpLocks/>
          </p:cNvCxnSpPr>
          <p:nvPr/>
        </p:nvCxnSpPr>
        <p:spPr>
          <a:xfrm>
            <a:off x="6544252" y="6090403"/>
            <a:ext cx="2237" cy="4572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508F9BF-2A8B-49B6-9D25-216157308ACD}"/>
              </a:ext>
            </a:extLst>
          </p:cNvPr>
          <p:cNvCxnSpPr>
            <a:cxnSpLocks/>
          </p:cNvCxnSpPr>
          <p:nvPr/>
        </p:nvCxnSpPr>
        <p:spPr>
          <a:xfrm>
            <a:off x="6544252" y="655822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4EEAC7-9D18-4978-B0E5-D0D0FD68E0E5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056525" y="3255765"/>
            <a:ext cx="2842" cy="21031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45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Amir</dc:creator>
  <cp:lastModifiedBy>Amir</cp:lastModifiedBy>
  <cp:revision>17</cp:revision>
  <dcterms:created xsi:type="dcterms:W3CDTF">2019-12-28T15:19:04Z</dcterms:created>
  <dcterms:modified xsi:type="dcterms:W3CDTF">2020-01-05T08:03:32Z</dcterms:modified>
</cp:coreProperties>
</file>