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2939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BF4-9EDB-41CE-BA1C-4FA78EE642A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A946-6476-4BFC-87BA-CD5C5DD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9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BF4-9EDB-41CE-BA1C-4FA78EE642A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A946-6476-4BFC-87BA-CD5C5DD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2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BF4-9EDB-41CE-BA1C-4FA78EE642A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A946-6476-4BFC-87BA-CD5C5DD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BF4-9EDB-41CE-BA1C-4FA78EE642A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A946-6476-4BFC-87BA-CD5C5DD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0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BF4-9EDB-41CE-BA1C-4FA78EE642A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A946-6476-4BFC-87BA-CD5C5DD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8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BF4-9EDB-41CE-BA1C-4FA78EE642A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A946-6476-4BFC-87BA-CD5C5DD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BF4-9EDB-41CE-BA1C-4FA78EE642A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A946-6476-4BFC-87BA-CD5C5DD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BF4-9EDB-41CE-BA1C-4FA78EE642A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A946-6476-4BFC-87BA-CD5C5DD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1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BF4-9EDB-41CE-BA1C-4FA78EE642A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A946-6476-4BFC-87BA-CD5C5DD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BF4-9EDB-41CE-BA1C-4FA78EE642A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A946-6476-4BFC-87BA-CD5C5DD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BF4-9EDB-41CE-BA1C-4FA78EE642A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2A946-6476-4BFC-87BA-CD5C5DD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6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8BF4-9EDB-41CE-BA1C-4FA78EE642A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2A946-6476-4BFC-87BA-CD5C5DD53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5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 19">
            <a:extLst>
              <a:ext uri="{FF2B5EF4-FFF2-40B4-BE49-F238E27FC236}">
                <a16:creationId xmlns:a16="http://schemas.microsoft.com/office/drawing/2014/main" id="{DC406012-1087-4178-BC7B-BFFEBAA6C87A}"/>
              </a:ext>
            </a:extLst>
          </p:cNvPr>
          <p:cNvSpPr/>
          <p:nvPr/>
        </p:nvSpPr>
        <p:spPr>
          <a:xfrm>
            <a:off x="935970" y="614566"/>
            <a:ext cx="1146503" cy="5621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Начало</a:t>
            </a:r>
            <a:endParaRPr lang="en-US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Блок-схема: данные 8">
            <a:extLst>
              <a:ext uri="{FF2B5EF4-FFF2-40B4-BE49-F238E27FC236}">
                <a16:creationId xmlns:a16="http://schemas.microsoft.com/office/drawing/2014/main" id="{C90E35C7-FF1F-4F2D-AF98-79938801D3D7}"/>
              </a:ext>
            </a:extLst>
          </p:cNvPr>
          <p:cNvSpPr/>
          <p:nvPr/>
        </p:nvSpPr>
        <p:spPr>
          <a:xfrm>
            <a:off x="3802225" y="719579"/>
            <a:ext cx="1546553" cy="698500"/>
          </a:xfrm>
          <a:prstGeom prst="flowChartInputOutpu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Здесь ввод или вывод</a:t>
            </a:r>
            <a:endParaRPr lang="en-US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FE7EB94-38C3-4B1B-83AC-21B0DF99D889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1509222" y="1176725"/>
            <a:ext cx="0" cy="365760"/>
          </a:xfrm>
          <a:prstGeom prst="line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A0E1F4-ACFB-41E1-BD94-527C47FC6968}"/>
              </a:ext>
            </a:extLst>
          </p:cNvPr>
          <p:cNvSpPr txBox="1"/>
          <p:nvPr/>
        </p:nvSpPr>
        <p:spPr>
          <a:xfrm>
            <a:off x="4502288" y="2885914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Нет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5D11E97-EA78-4449-AA79-8E1524BA9E2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226873" y="5131816"/>
            <a:ext cx="0" cy="365760"/>
          </a:xfrm>
          <a:prstGeom prst="line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F7D7320-5FEC-46D7-A05C-47821B9F8BDA}"/>
              </a:ext>
            </a:extLst>
          </p:cNvPr>
          <p:cNvSpPr/>
          <p:nvPr/>
        </p:nvSpPr>
        <p:spPr>
          <a:xfrm>
            <a:off x="4354573" y="5497576"/>
            <a:ext cx="1744600" cy="698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Здесь надо ввести действие</a:t>
            </a:r>
            <a:endParaRPr lang="en-US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2CCE9FAE-F195-4299-BC34-7D8B5B62FC54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428999" y="2215514"/>
            <a:ext cx="408" cy="365760"/>
          </a:xfrm>
          <a:prstGeom prst="line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Ромб 30">
            <a:extLst>
              <a:ext uri="{FF2B5EF4-FFF2-40B4-BE49-F238E27FC236}">
                <a16:creationId xmlns:a16="http://schemas.microsoft.com/office/drawing/2014/main" id="{1D219CF8-2718-4A16-A2A6-EBA3C72CB748}"/>
              </a:ext>
            </a:extLst>
          </p:cNvPr>
          <p:cNvSpPr/>
          <p:nvPr/>
        </p:nvSpPr>
        <p:spPr>
          <a:xfrm>
            <a:off x="2349530" y="2581274"/>
            <a:ext cx="2158938" cy="110172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Здесь вопрос</a:t>
            </a:r>
            <a:endParaRPr lang="en-US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D8DD5475-85C2-4484-B57D-A5A01AC451D1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508468" y="3132137"/>
            <a:ext cx="838052" cy="1108353"/>
          </a:xfrm>
          <a:prstGeom prst="curved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2E94494-231A-4E4D-A740-68C30ABCFE1C}"/>
              </a:ext>
            </a:extLst>
          </p:cNvPr>
          <p:cNvSpPr txBox="1"/>
          <p:nvPr/>
        </p:nvSpPr>
        <p:spPr>
          <a:xfrm>
            <a:off x="2007770" y="288591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47F7CF81-23AC-42FC-AF01-6F52A70C98C5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226873" y="6196076"/>
            <a:ext cx="0" cy="365760"/>
          </a:xfrm>
          <a:prstGeom prst="line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4E4EB17F-32CE-4832-8D3E-180EF8BF4628}"/>
              </a:ext>
            </a:extLst>
          </p:cNvPr>
          <p:cNvSpPr/>
          <p:nvPr/>
        </p:nvSpPr>
        <p:spPr>
          <a:xfrm>
            <a:off x="3428999" y="7716112"/>
            <a:ext cx="1146503" cy="5621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Конец</a:t>
            </a:r>
            <a:endParaRPr lang="en-US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E58C779-F8AF-4B64-81F6-670E7A483131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002251" y="7258912"/>
            <a:ext cx="0" cy="457200"/>
          </a:xfrm>
          <a:prstGeom prst="line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изогнутый 45">
            <a:extLst>
              <a:ext uri="{FF2B5EF4-FFF2-40B4-BE49-F238E27FC236}">
                <a16:creationId xmlns:a16="http://schemas.microsoft.com/office/drawing/2014/main" id="{B1A659E5-9033-4596-91B4-FD256FD5312E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V="1">
            <a:off x="1511478" y="3132137"/>
            <a:ext cx="838052" cy="1118090"/>
          </a:xfrm>
          <a:prstGeom prst="curved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52EB9ED3-BE6C-4E44-A2AE-4C5818A3AD7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575501" y="353819"/>
            <a:ext cx="1" cy="365760"/>
          </a:xfrm>
          <a:prstGeom prst="line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AD64320C-55B3-4229-873E-563998165DBA}"/>
              </a:ext>
            </a:extLst>
          </p:cNvPr>
          <p:cNvCxnSpPr>
            <a:cxnSpLocks/>
          </p:cNvCxnSpPr>
          <p:nvPr/>
        </p:nvCxnSpPr>
        <p:spPr>
          <a:xfrm flipH="1">
            <a:off x="4570910" y="1418079"/>
            <a:ext cx="1" cy="365760"/>
          </a:xfrm>
          <a:prstGeom prst="line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3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6958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 smtClean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14</Words>
  <Application>Microsoft Office PowerPoint</Application>
  <PresentationFormat>Лист Letter (8,5x11")</PresentationFormat>
  <Paragraphs>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Amir</dc:creator>
  <cp:lastModifiedBy>Amir</cp:lastModifiedBy>
  <cp:revision>52</cp:revision>
  <dcterms:created xsi:type="dcterms:W3CDTF">2020-02-02T06:38:37Z</dcterms:created>
  <dcterms:modified xsi:type="dcterms:W3CDTF">2020-08-21T08:00:04Z</dcterms:modified>
</cp:coreProperties>
</file>