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E078E-C1CB-4A56-8EC2-9E229AD16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1F6C80-F4AD-476D-B967-793B41386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69D915-E2A8-4B90-BC94-5301627F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D2A3-D15C-415F-8146-9252B6A7D47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8E362B-CA0B-4BAE-AC7F-3D2294A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B65F9-2DF2-43EC-ACCE-60605C18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1812-9531-4191-8E29-B52AA0D10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29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9E399-4BA3-4669-9BCC-FE76DE2D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ED4B0E-9137-49CF-81CD-3AA6E0F77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C71531-F3F8-4C5A-BB27-A8C6B956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D2A3-D15C-415F-8146-9252B6A7D47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B66450-FC89-406F-B7AE-A8F77EBE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7DED40-52D2-411E-AACA-8176120A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1812-9531-4191-8E29-B52AA0D10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9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99B4B3F-B211-4C2D-99BF-6154449E2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9E07CF-A152-430D-A47B-7608D4B3C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180A1-A535-407C-A292-0C7B42E2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D2A3-D15C-415F-8146-9252B6A7D47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1A7A23-8E1E-45CD-BCA6-251EB427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A6A02C-F3EC-4976-9A1D-8B0808D9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1812-9531-4191-8E29-B52AA0D10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0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20B31-8666-47A5-B280-73AF16B1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DA3730-134C-4F53-B5DD-377BF62CC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C4A134-4E62-4631-91FA-DBFF9DAF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D2A3-D15C-415F-8146-9252B6A7D47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00F07-161E-46FB-A2D9-949DDD75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77EC41-8388-42B0-BCE2-3FD9A5F9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1812-9531-4191-8E29-B52AA0D10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0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A9B2E-A3B7-4A95-9336-0C0974B1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9990FE-D390-45DB-A5D0-28445572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C6BD2E-BA3F-4D0F-8047-318DA986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D2A3-D15C-415F-8146-9252B6A7D47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E6E676-80E8-49B0-B240-7B4D60A3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95FFE8-906A-4DBF-BA0F-8C589185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1812-9531-4191-8E29-B52AA0D10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55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B79CD-045D-431C-A909-3597F293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212E08-3C0A-4DE8-88A9-2C8786C26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148CE5-D6C1-4A37-BC56-018499287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63BA01-FD1E-447A-A77B-D9B99F4E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D2A3-D15C-415F-8146-9252B6A7D47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328D8E-59FA-4077-9801-718D100D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827FF1-0D67-4DED-AB7B-D7723517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1812-9531-4191-8E29-B52AA0D10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7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D04A2-470A-465E-B3EB-8394D13F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5793B4-3F51-43A5-9BC4-B5F9AEE6F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662417-4111-4B1E-84BF-365FA8BE5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55D07C-5D73-4CFE-8E1F-6547C5252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013AB-5045-4DB3-A360-42C6C446D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074FE2-D303-4D68-B864-1A81EF4E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D2A3-D15C-415F-8146-9252B6A7D47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EC13E2-B802-424C-A3E0-54DBC1C9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664B63-8DFB-4134-B6C4-1904F269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1812-9531-4191-8E29-B52AA0D10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41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11614-F8C1-4C97-9839-28CD87F7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2D51E2-8D1B-4175-A5A7-DC453A57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D2A3-D15C-415F-8146-9252B6A7D47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9CC9FE-1739-4DB9-BC93-20DC98DE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0CF736-5748-45BB-9D74-48084FA5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1812-9531-4191-8E29-B52AA0D10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92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D2A07-702C-47F0-BD60-36EDAFA1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D2A3-D15C-415F-8146-9252B6A7D47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2B766E-E116-4A05-B5F2-FDBF51FE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F4505B-327B-4F29-A51E-D52957CC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1812-9531-4191-8E29-B52AA0D10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30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6EA76-BCF3-4A86-ADE2-2884B735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005EE8-10CE-4CB2-8A3D-32E83CC73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9D1126-A930-4EC2-BF1D-E5F5F762E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DEA1CE-43A3-474F-BE2B-2962ED2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D2A3-D15C-415F-8146-9252B6A7D47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89191D-2FC6-4E8A-81B5-6B002D03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EDA1E4-2A92-4251-8B58-FA663292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1812-9531-4191-8E29-B52AA0D10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85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805BE-A0F3-42B7-B924-EF8ECF82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62F7D3-6C63-48A0-A037-8B4EAEE85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81BF12-2308-42BD-AF6D-4555464CD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F8B045-C933-44D3-B84A-93C61F56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D2A3-D15C-415F-8146-9252B6A7D47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8E3B99-7990-4689-88FE-6744DDB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20191C-7E88-4EDC-A1B7-81367B61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1812-9531-4191-8E29-B52AA0D10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74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A7C01-90EE-46B3-856B-8F183A1C2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092F92-9DC6-4E16-9CFF-AE3748B10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9E1B82-1E36-44AB-B4AB-6B9CBAF95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6D2A3-D15C-415F-8146-9252B6A7D473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C52F0-7DB9-4612-B9F6-F447C3829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B3ED64-8FE3-48D1-BD20-F4E3DEB66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1812-9531-4191-8E29-B52AA0D10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49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16134-57E3-43E3-9FF7-7706489DD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8CD12A-DC8A-45E7-9024-79626920E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875A42-BC08-4861-BB6A-8068F2DD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588"/>
            <a:ext cx="12192000" cy="649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028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 Gorin</dc:creator>
  <cp:lastModifiedBy>Igor Gorin</cp:lastModifiedBy>
  <cp:revision>1</cp:revision>
  <dcterms:created xsi:type="dcterms:W3CDTF">2021-11-22T17:42:50Z</dcterms:created>
  <dcterms:modified xsi:type="dcterms:W3CDTF">2021-11-22T17:43:16Z</dcterms:modified>
</cp:coreProperties>
</file>