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handoutMasterIdLst>
    <p:handoutMasterId r:id="rId20"/>
  </p:handoutMasterIdLst>
  <p:sldIdLst>
    <p:sldId id="257" r:id="rId2"/>
    <p:sldId id="258" r:id="rId3"/>
    <p:sldId id="259" r:id="rId4"/>
    <p:sldId id="260" r:id="rId5"/>
    <p:sldId id="265" r:id="rId6"/>
    <p:sldId id="263" r:id="rId7"/>
    <p:sldId id="264" r:id="rId8"/>
    <p:sldId id="262" r:id="rId9"/>
    <p:sldId id="266" r:id="rId10"/>
    <p:sldId id="267" r:id="rId11"/>
    <p:sldId id="271" r:id="rId12"/>
    <p:sldId id="275" r:id="rId13"/>
    <p:sldId id="272" r:id="rId14"/>
    <p:sldId id="270" r:id="rId15"/>
    <p:sldId id="269" r:id="rId16"/>
    <p:sldId id="273" r:id="rId17"/>
    <p:sldId id="274"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32BAC-E572-4C75-AE19-9B7A3430EEA6}" v="10" dt="2022-02-21T11:33:36.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0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re-Henry Barge" userId="312a1ab8eb83c221" providerId="LiveId" clId="{DF032BAC-E572-4C75-AE19-9B7A3430EEA6}"/>
    <pc:docChg chg="undo custSel addSld delSld modSld sldOrd">
      <pc:chgData name="Pierre-Henry Barge" userId="312a1ab8eb83c221" providerId="LiveId" clId="{DF032BAC-E572-4C75-AE19-9B7A3430EEA6}" dt="2022-02-21T13:32:12.132" v="4274" actId="20577"/>
      <pc:docMkLst>
        <pc:docMk/>
      </pc:docMkLst>
      <pc:sldChg chg="modSp mod">
        <pc:chgData name="Pierre-Henry Barge" userId="312a1ab8eb83c221" providerId="LiveId" clId="{DF032BAC-E572-4C75-AE19-9B7A3430EEA6}" dt="2022-02-10T13:37:39.807" v="0" actId="20577"/>
        <pc:sldMkLst>
          <pc:docMk/>
          <pc:sldMk cId="191714609" sldId="258"/>
        </pc:sldMkLst>
        <pc:spChg chg="mod">
          <ac:chgData name="Pierre-Henry Barge" userId="312a1ab8eb83c221" providerId="LiveId" clId="{DF032BAC-E572-4C75-AE19-9B7A3430EEA6}" dt="2022-02-10T13:37:39.807" v="0" actId="20577"/>
          <ac:spMkLst>
            <pc:docMk/>
            <pc:sldMk cId="191714609" sldId="258"/>
            <ac:spMk id="2" creationId="{9AB2EA78-AEB3-469B-9025-3B17201A457B}"/>
          </ac:spMkLst>
        </pc:spChg>
      </pc:sldChg>
      <pc:sldChg chg="modSp mod">
        <pc:chgData name="Pierre-Henry Barge" userId="312a1ab8eb83c221" providerId="LiveId" clId="{DF032BAC-E572-4C75-AE19-9B7A3430EEA6}" dt="2022-02-21T13:17:47.159" v="4094" actId="20577"/>
        <pc:sldMkLst>
          <pc:docMk/>
          <pc:sldMk cId="4112774187" sldId="259"/>
        </pc:sldMkLst>
        <pc:spChg chg="mod">
          <ac:chgData name="Pierre-Henry Barge" userId="312a1ab8eb83c221" providerId="LiveId" clId="{DF032BAC-E572-4C75-AE19-9B7A3430EEA6}" dt="2022-02-21T13:17:47.159" v="4094" actId="20577"/>
          <ac:spMkLst>
            <pc:docMk/>
            <pc:sldMk cId="4112774187" sldId="259"/>
            <ac:spMk id="3" creationId="{B624FE65-D325-46A9-81BF-E4F40BFD2581}"/>
          </ac:spMkLst>
        </pc:spChg>
      </pc:sldChg>
      <pc:sldChg chg="delSp modSp mod">
        <pc:chgData name="Pierre-Henry Barge" userId="312a1ab8eb83c221" providerId="LiveId" clId="{DF032BAC-E572-4C75-AE19-9B7A3430EEA6}" dt="2022-02-21T13:18:50.618" v="4151" actId="20577"/>
        <pc:sldMkLst>
          <pc:docMk/>
          <pc:sldMk cId="3880066224" sldId="260"/>
        </pc:sldMkLst>
        <pc:spChg chg="mod">
          <ac:chgData name="Pierre-Henry Barge" userId="312a1ab8eb83c221" providerId="LiveId" clId="{DF032BAC-E572-4C75-AE19-9B7A3430EEA6}" dt="2022-02-21T13:18:50.618" v="4151" actId="20577"/>
          <ac:spMkLst>
            <pc:docMk/>
            <pc:sldMk cId="3880066224" sldId="260"/>
            <ac:spMk id="8" creationId="{E6FE664A-F56D-4F7F-94D6-40792C8BFAD6}"/>
          </ac:spMkLst>
        </pc:spChg>
        <pc:spChg chg="del">
          <ac:chgData name="Pierre-Henry Barge" userId="312a1ab8eb83c221" providerId="LiveId" clId="{DF032BAC-E572-4C75-AE19-9B7A3430EEA6}" dt="2022-02-11T14:25:34.988" v="213" actId="478"/>
          <ac:spMkLst>
            <pc:docMk/>
            <pc:sldMk cId="3880066224" sldId="260"/>
            <ac:spMk id="21" creationId="{BBF2035C-068F-4599-9173-8589586E9F4D}"/>
          </ac:spMkLst>
        </pc:spChg>
      </pc:sldChg>
      <pc:sldChg chg="delSp modSp mod">
        <pc:chgData name="Pierre-Henry Barge" userId="312a1ab8eb83c221" providerId="LiveId" clId="{DF032BAC-E572-4C75-AE19-9B7A3430EEA6}" dt="2022-02-11T14:51:52.100" v="1574" actId="20577"/>
        <pc:sldMkLst>
          <pc:docMk/>
          <pc:sldMk cId="969632749" sldId="262"/>
        </pc:sldMkLst>
        <pc:spChg chg="mod">
          <ac:chgData name="Pierre-Henry Barge" userId="312a1ab8eb83c221" providerId="LiveId" clId="{DF032BAC-E572-4C75-AE19-9B7A3430EEA6}" dt="2022-02-11T14:51:52.100" v="1574" actId="20577"/>
          <ac:spMkLst>
            <pc:docMk/>
            <pc:sldMk cId="969632749" sldId="262"/>
            <ac:spMk id="3" creationId="{BA82A109-1ABD-4889-9892-3FC7A2CC188C}"/>
          </ac:spMkLst>
        </pc:spChg>
        <pc:spChg chg="del">
          <ac:chgData name="Pierre-Henry Barge" userId="312a1ab8eb83c221" providerId="LiveId" clId="{DF032BAC-E572-4C75-AE19-9B7A3430EEA6}" dt="2022-02-11T14:35:40.874" v="829" actId="478"/>
          <ac:spMkLst>
            <pc:docMk/>
            <pc:sldMk cId="969632749" sldId="262"/>
            <ac:spMk id="4" creationId="{9A126192-4B2A-442E-B13E-B97BC785AB26}"/>
          </ac:spMkLst>
        </pc:spChg>
      </pc:sldChg>
      <pc:sldChg chg="addSp delSp modSp mod modClrScheme chgLayout">
        <pc:chgData name="Pierre-Henry Barge" userId="312a1ab8eb83c221" providerId="LiveId" clId="{DF032BAC-E572-4C75-AE19-9B7A3430EEA6}" dt="2022-02-11T14:58:15.085" v="1580"/>
        <pc:sldMkLst>
          <pc:docMk/>
          <pc:sldMk cId="941123238" sldId="263"/>
        </pc:sldMkLst>
        <pc:spChg chg="mod">
          <ac:chgData name="Pierre-Henry Barge" userId="312a1ab8eb83c221" providerId="LiveId" clId="{DF032BAC-E572-4C75-AE19-9B7A3430EEA6}" dt="2022-02-11T14:57:15.065" v="1579" actId="26606"/>
          <ac:spMkLst>
            <pc:docMk/>
            <pc:sldMk cId="941123238" sldId="263"/>
            <ac:spMk id="2" creationId="{E4F088EB-8CE0-45FD-BCFE-0F72E8A91BC8}"/>
          </ac:spMkLst>
        </pc:spChg>
        <pc:spChg chg="del">
          <ac:chgData name="Pierre-Henry Barge" userId="312a1ab8eb83c221" providerId="LiveId" clId="{DF032BAC-E572-4C75-AE19-9B7A3430EEA6}" dt="2022-02-11T14:57:15.065" v="1579" actId="26606"/>
          <ac:spMkLst>
            <pc:docMk/>
            <pc:sldMk cId="941123238" sldId="263"/>
            <ac:spMk id="3" creationId="{4DD79372-C86C-42FC-9D8A-09F119242C63}"/>
          </ac:spMkLst>
        </pc:spChg>
        <pc:spChg chg="del">
          <ac:chgData name="Pierre-Henry Barge" userId="312a1ab8eb83c221" providerId="LiveId" clId="{DF032BAC-E572-4C75-AE19-9B7A3430EEA6}" dt="2022-02-11T14:55:55.774" v="1576"/>
          <ac:spMkLst>
            <pc:docMk/>
            <pc:sldMk cId="941123238" sldId="263"/>
            <ac:spMk id="4" creationId="{B74733CD-329D-4007-B070-E2BBA01F357B}"/>
          </ac:spMkLst>
        </pc:spChg>
        <pc:spChg chg="del">
          <ac:chgData name="Pierre-Henry Barge" userId="312a1ab8eb83c221" providerId="LiveId" clId="{DF032BAC-E572-4C75-AE19-9B7A3430EEA6}" dt="2022-02-11T14:57:15.065" v="1579" actId="26606"/>
          <ac:spMkLst>
            <pc:docMk/>
            <pc:sldMk cId="941123238" sldId="263"/>
            <ac:spMk id="5" creationId="{1CD2DB63-29C5-4E8D-9E64-FC0F11DC6F1D}"/>
          </ac:spMkLst>
        </pc:spChg>
        <pc:spChg chg="del mod">
          <ac:chgData name="Pierre-Henry Barge" userId="312a1ab8eb83c221" providerId="LiveId" clId="{DF032BAC-E572-4C75-AE19-9B7A3430EEA6}" dt="2022-02-11T14:57:15.065" v="1579" actId="26606"/>
          <ac:spMkLst>
            <pc:docMk/>
            <pc:sldMk cId="941123238" sldId="263"/>
            <ac:spMk id="6" creationId="{7227653C-B5DE-4DA6-8AAC-4241CA306475}"/>
          </ac:spMkLst>
        </pc:spChg>
        <pc:spChg chg="mod">
          <ac:chgData name="Pierre-Henry Barge" userId="312a1ab8eb83c221" providerId="LiveId" clId="{DF032BAC-E572-4C75-AE19-9B7A3430EEA6}" dt="2022-02-11T14:57:15.065" v="1579" actId="26606"/>
          <ac:spMkLst>
            <pc:docMk/>
            <pc:sldMk cId="941123238" sldId="263"/>
            <ac:spMk id="7" creationId="{360B15B6-A4E6-4841-BC72-2491816E020F}"/>
          </ac:spMkLst>
        </pc:spChg>
        <pc:spChg chg="add del mod">
          <ac:chgData name="Pierre-Henry Barge" userId="312a1ab8eb83c221" providerId="LiveId" clId="{DF032BAC-E572-4C75-AE19-9B7A3430EEA6}" dt="2022-02-11T14:58:15.085" v="1580"/>
          <ac:spMkLst>
            <pc:docMk/>
            <pc:sldMk cId="941123238" sldId="263"/>
            <ac:spMk id="14" creationId="{19479AAE-ACD5-46A2-A88E-5E6E4B4E03F3}"/>
          </ac:spMkLst>
        </pc:spChg>
        <pc:picChg chg="add mod">
          <ac:chgData name="Pierre-Henry Barge" userId="312a1ab8eb83c221" providerId="LiveId" clId="{DF032BAC-E572-4C75-AE19-9B7A3430EEA6}" dt="2022-02-11T14:57:15.065" v="1579" actId="26606"/>
          <ac:picMkLst>
            <pc:docMk/>
            <pc:sldMk cId="941123238" sldId="263"/>
            <ac:picMk id="9" creationId="{BF4280DD-AC39-4871-A9DE-6DE6B529A646}"/>
          </ac:picMkLst>
        </pc:picChg>
        <pc:picChg chg="add mod">
          <ac:chgData name="Pierre-Henry Barge" userId="312a1ab8eb83c221" providerId="LiveId" clId="{DF032BAC-E572-4C75-AE19-9B7A3430EEA6}" dt="2022-02-11T14:58:15.085" v="1580"/>
          <ac:picMkLst>
            <pc:docMk/>
            <pc:sldMk cId="941123238" sldId="263"/>
            <ac:picMk id="11" creationId="{9D1130CD-40D4-4863-AD23-AF20F8379B93}"/>
          </ac:picMkLst>
        </pc:picChg>
      </pc:sldChg>
      <pc:sldChg chg="addSp delSp modSp mod modClrScheme chgLayout">
        <pc:chgData name="Pierre-Henry Barge" userId="312a1ab8eb83c221" providerId="LiveId" clId="{DF032BAC-E572-4C75-AE19-9B7A3430EEA6}" dt="2022-02-11T15:06:23.972" v="1655" actId="113"/>
        <pc:sldMkLst>
          <pc:docMk/>
          <pc:sldMk cId="1113206468" sldId="264"/>
        </pc:sldMkLst>
        <pc:spChg chg="mod">
          <ac:chgData name="Pierre-Henry Barge" userId="312a1ab8eb83c221" providerId="LiveId" clId="{DF032BAC-E572-4C75-AE19-9B7A3430EEA6}" dt="2022-02-11T15:00:05.542" v="1582" actId="26606"/>
          <ac:spMkLst>
            <pc:docMk/>
            <pc:sldMk cId="1113206468" sldId="264"/>
            <ac:spMk id="2" creationId="{F2DD683C-EBF1-4554-97D9-E5ABCA9DF806}"/>
          </ac:spMkLst>
        </pc:spChg>
        <pc:spChg chg="del">
          <ac:chgData name="Pierre-Henry Barge" userId="312a1ab8eb83c221" providerId="LiveId" clId="{DF032BAC-E572-4C75-AE19-9B7A3430EEA6}" dt="2022-02-11T15:00:05.542" v="1582" actId="26606"/>
          <ac:spMkLst>
            <pc:docMk/>
            <pc:sldMk cId="1113206468" sldId="264"/>
            <ac:spMk id="3" creationId="{6718699F-043D-48C2-A0E5-E944DBE9A537}"/>
          </ac:spMkLst>
        </pc:spChg>
        <pc:spChg chg="del">
          <ac:chgData name="Pierre-Henry Barge" userId="312a1ab8eb83c221" providerId="LiveId" clId="{DF032BAC-E572-4C75-AE19-9B7A3430EEA6}" dt="2022-02-11T14:59:48.257" v="1581"/>
          <ac:spMkLst>
            <pc:docMk/>
            <pc:sldMk cId="1113206468" sldId="264"/>
            <ac:spMk id="4" creationId="{F728A5FF-A01B-4A15-9078-D7C40E7E1FDB}"/>
          </ac:spMkLst>
        </pc:spChg>
        <pc:spChg chg="del">
          <ac:chgData name="Pierre-Henry Barge" userId="312a1ab8eb83c221" providerId="LiveId" clId="{DF032BAC-E572-4C75-AE19-9B7A3430EEA6}" dt="2022-02-11T15:00:05.542" v="1582" actId="26606"/>
          <ac:spMkLst>
            <pc:docMk/>
            <pc:sldMk cId="1113206468" sldId="264"/>
            <ac:spMk id="5" creationId="{0ACDF166-16A4-4758-9BDE-FFC506033C0C}"/>
          </ac:spMkLst>
        </pc:spChg>
        <pc:spChg chg="del">
          <ac:chgData name="Pierre-Henry Barge" userId="312a1ab8eb83c221" providerId="LiveId" clId="{DF032BAC-E572-4C75-AE19-9B7A3430EEA6}" dt="2022-02-11T15:00:05.542" v="1582" actId="26606"/>
          <ac:spMkLst>
            <pc:docMk/>
            <pc:sldMk cId="1113206468" sldId="264"/>
            <ac:spMk id="6" creationId="{866F9DBD-B836-42BD-B341-67910AB06259}"/>
          </ac:spMkLst>
        </pc:spChg>
        <pc:spChg chg="mod">
          <ac:chgData name="Pierre-Henry Barge" userId="312a1ab8eb83c221" providerId="LiveId" clId="{DF032BAC-E572-4C75-AE19-9B7A3430EEA6}" dt="2022-02-11T15:00:05.542" v="1582" actId="26606"/>
          <ac:spMkLst>
            <pc:docMk/>
            <pc:sldMk cId="1113206468" sldId="264"/>
            <ac:spMk id="7" creationId="{02B6EED2-7E1C-4BA2-B79F-7EFDB256F0DA}"/>
          </ac:spMkLst>
        </pc:spChg>
        <pc:spChg chg="add mod">
          <ac:chgData name="Pierre-Henry Barge" userId="312a1ab8eb83c221" providerId="LiveId" clId="{DF032BAC-E572-4C75-AE19-9B7A3430EEA6}" dt="2022-02-11T15:06:23.972" v="1655" actId="113"/>
          <ac:spMkLst>
            <pc:docMk/>
            <pc:sldMk cId="1113206468" sldId="264"/>
            <ac:spMk id="14" creationId="{0FE98B46-51B0-46A6-A962-B1EE39132D05}"/>
          </ac:spMkLst>
        </pc:spChg>
        <pc:picChg chg="add mod">
          <ac:chgData name="Pierre-Henry Barge" userId="312a1ab8eb83c221" providerId="LiveId" clId="{DF032BAC-E572-4C75-AE19-9B7A3430EEA6}" dt="2022-02-11T15:00:05.542" v="1582" actId="26606"/>
          <ac:picMkLst>
            <pc:docMk/>
            <pc:sldMk cId="1113206468" sldId="264"/>
            <ac:picMk id="9" creationId="{37995402-2538-4E96-A848-0A3865CD1A08}"/>
          </ac:picMkLst>
        </pc:picChg>
      </pc:sldChg>
      <pc:sldChg chg="modSp mod">
        <pc:chgData name="Pierre-Henry Barge" userId="312a1ab8eb83c221" providerId="LiveId" clId="{DF032BAC-E572-4C75-AE19-9B7A3430EEA6}" dt="2022-02-21T13:19:27.789" v="4152" actId="313"/>
        <pc:sldMkLst>
          <pc:docMk/>
          <pc:sldMk cId="548057568" sldId="265"/>
        </pc:sldMkLst>
        <pc:spChg chg="mod">
          <ac:chgData name="Pierre-Henry Barge" userId="312a1ab8eb83c221" providerId="LiveId" clId="{DF032BAC-E572-4C75-AE19-9B7A3430EEA6}" dt="2022-02-21T13:19:27.789" v="4152" actId="313"/>
          <ac:spMkLst>
            <pc:docMk/>
            <pc:sldMk cId="548057568" sldId="265"/>
            <ac:spMk id="3" creationId="{9D6FBA79-1A51-48FF-B823-E590E42080C6}"/>
          </ac:spMkLst>
        </pc:spChg>
      </pc:sldChg>
      <pc:sldChg chg="addSp modSp mod">
        <pc:chgData name="Pierre-Henry Barge" userId="312a1ab8eb83c221" providerId="LiveId" clId="{DF032BAC-E572-4C75-AE19-9B7A3430EEA6}" dt="2022-02-10T13:49:47.923" v="5" actId="14100"/>
        <pc:sldMkLst>
          <pc:docMk/>
          <pc:sldMk cId="266178132" sldId="266"/>
        </pc:sldMkLst>
        <pc:picChg chg="add mod">
          <ac:chgData name="Pierre-Henry Barge" userId="312a1ab8eb83c221" providerId="LiveId" clId="{DF032BAC-E572-4C75-AE19-9B7A3430EEA6}" dt="2022-02-10T13:49:47.923" v="5" actId="14100"/>
          <ac:picMkLst>
            <pc:docMk/>
            <pc:sldMk cId="266178132" sldId="266"/>
            <ac:picMk id="5" creationId="{07B08F0E-4078-44CC-85D7-C76843A72D27}"/>
          </ac:picMkLst>
        </pc:picChg>
      </pc:sldChg>
      <pc:sldChg chg="addSp delSp modSp mod">
        <pc:chgData name="Pierre-Henry Barge" userId="312a1ab8eb83c221" providerId="LiveId" clId="{DF032BAC-E572-4C75-AE19-9B7A3430EEA6}" dt="2022-02-10T14:04:49.219" v="48" actId="20577"/>
        <pc:sldMkLst>
          <pc:docMk/>
          <pc:sldMk cId="181576523" sldId="267"/>
        </pc:sldMkLst>
        <pc:spChg chg="mod">
          <ac:chgData name="Pierre-Henry Barge" userId="312a1ab8eb83c221" providerId="LiveId" clId="{DF032BAC-E572-4C75-AE19-9B7A3430EEA6}" dt="2022-02-10T14:04:49.219" v="48" actId="20577"/>
          <ac:spMkLst>
            <pc:docMk/>
            <pc:sldMk cId="181576523" sldId="267"/>
            <ac:spMk id="2" creationId="{9704D836-AD60-4176-A550-8D5F8774119B}"/>
          </ac:spMkLst>
        </pc:spChg>
        <pc:picChg chg="add del mod">
          <ac:chgData name="Pierre-Henry Barge" userId="312a1ab8eb83c221" providerId="LiveId" clId="{DF032BAC-E572-4C75-AE19-9B7A3430EEA6}" dt="2022-02-10T14:03:21.193" v="10" actId="478"/>
          <ac:picMkLst>
            <pc:docMk/>
            <pc:sldMk cId="181576523" sldId="267"/>
            <ac:picMk id="5" creationId="{A5DC3221-22A9-4A2A-86BF-5307F5DA9872}"/>
          </ac:picMkLst>
        </pc:picChg>
        <pc:picChg chg="add mod">
          <ac:chgData name="Pierre-Henry Barge" userId="312a1ab8eb83c221" providerId="LiveId" clId="{DF032BAC-E572-4C75-AE19-9B7A3430EEA6}" dt="2022-02-10T14:04:01.958" v="19" actId="1076"/>
          <ac:picMkLst>
            <pc:docMk/>
            <pc:sldMk cId="181576523" sldId="267"/>
            <ac:picMk id="7" creationId="{6CA45D1B-33B4-42C6-B311-5FC4F71102C9}"/>
          </ac:picMkLst>
        </pc:picChg>
      </pc:sldChg>
      <pc:sldChg chg="del">
        <pc:chgData name="Pierre-Henry Barge" userId="312a1ab8eb83c221" providerId="LiveId" clId="{DF032BAC-E572-4C75-AE19-9B7A3430EEA6}" dt="2022-02-11T14:52:21.620" v="1575" actId="2696"/>
        <pc:sldMkLst>
          <pc:docMk/>
          <pc:sldMk cId="2340175659" sldId="268"/>
        </pc:sldMkLst>
      </pc:sldChg>
      <pc:sldChg chg="addSp delSp modSp new mod ord modClrScheme chgLayout">
        <pc:chgData name="Pierre-Henry Barge" userId="312a1ab8eb83c221" providerId="LiveId" clId="{DF032BAC-E572-4C75-AE19-9B7A3430EEA6}" dt="2022-02-21T13:29:18.360" v="4250" actId="20577"/>
        <pc:sldMkLst>
          <pc:docMk/>
          <pc:sldMk cId="3261560448" sldId="269"/>
        </pc:sldMkLst>
        <pc:spChg chg="mod">
          <ac:chgData name="Pierre-Henry Barge" userId="312a1ab8eb83c221" providerId="LiveId" clId="{DF032BAC-E572-4C75-AE19-9B7A3430EEA6}" dt="2022-02-21T11:33:49.760" v="1749" actId="26606"/>
          <ac:spMkLst>
            <pc:docMk/>
            <pc:sldMk cId="3261560448" sldId="269"/>
            <ac:spMk id="2" creationId="{6F91EED3-6AC2-4F15-BE2A-E3000A0DBAA3}"/>
          </ac:spMkLst>
        </pc:spChg>
        <pc:spChg chg="del">
          <ac:chgData name="Pierre-Henry Barge" userId="312a1ab8eb83c221" providerId="LiveId" clId="{DF032BAC-E572-4C75-AE19-9B7A3430EEA6}" dt="2022-02-21T11:33:49.760" v="1749" actId="26606"/>
          <ac:spMkLst>
            <pc:docMk/>
            <pc:sldMk cId="3261560448" sldId="269"/>
            <ac:spMk id="3" creationId="{EE21DFFC-B943-4CAB-869C-DD018E7674E7}"/>
          </ac:spMkLst>
        </pc:spChg>
        <pc:spChg chg="del">
          <ac:chgData name="Pierre-Henry Barge" userId="312a1ab8eb83c221" providerId="LiveId" clId="{DF032BAC-E572-4C75-AE19-9B7A3430EEA6}" dt="2022-02-21T11:33:36.090" v="1748"/>
          <ac:spMkLst>
            <pc:docMk/>
            <pc:sldMk cId="3261560448" sldId="269"/>
            <ac:spMk id="4" creationId="{6782DC5E-0597-4F4C-B5C8-752056CDFA09}"/>
          </ac:spMkLst>
        </pc:spChg>
        <pc:spChg chg="del">
          <ac:chgData name="Pierre-Henry Barge" userId="312a1ab8eb83c221" providerId="LiveId" clId="{DF032BAC-E572-4C75-AE19-9B7A3430EEA6}" dt="2022-02-21T11:33:49.760" v="1749" actId="26606"/>
          <ac:spMkLst>
            <pc:docMk/>
            <pc:sldMk cId="3261560448" sldId="269"/>
            <ac:spMk id="5" creationId="{1FE91CCF-A91A-459A-8444-49FB752022B5}"/>
          </ac:spMkLst>
        </pc:spChg>
        <pc:spChg chg="del">
          <ac:chgData name="Pierre-Henry Barge" userId="312a1ab8eb83c221" providerId="LiveId" clId="{DF032BAC-E572-4C75-AE19-9B7A3430EEA6}" dt="2022-02-21T11:33:49.760" v="1749" actId="26606"/>
          <ac:spMkLst>
            <pc:docMk/>
            <pc:sldMk cId="3261560448" sldId="269"/>
            <ac:spMk id="6" creationId="{79A0141D-F831-492D-9A68-70DA2D1F042B}"/>
          </ac:spMkLst>
        </pc:spChg>
        <pc:spChg chg="mod">
          <ac:chgData name="Pierre-Henry Barge" userId="312a1ab8eb83c221" providerId="LiveId" clId="{DF032BAC-E572-4C75-AE19-9B7A3430EEA6}" dt="2022-02-21T11:33:49.760" v="1749" actId="26606"/>
          <ac:spMkLst>
            <pc:docMk/>
            <pc:sldMk cId="3261560448" sldId="269"/>
            <ac:spMk id="7" creationId="{B19CFD5D-1FE5-4EAE-9D5C-70B04983EC92}"/>
          </ac:spMkLst>
        </pc:spChg>
        <pc:spChg chg="add mod">
          <ac:chgData name="Pierre-Henry Barge" userId="312a1ab8eb83c221" providerId="LiveId" clId="{DF032BAC-E572-4C75-AE19-9B7A3430EEA6}" dt="2022-02-21T13:29:18.360" v="4250" actId="20577"/>
          <ac:spMkLst>
            <pc:docMk/>
            <pc:sldMk cId="3261560448" sldId="269"/>
            <ac:spMk id="14" creationId="{D4F7CF4B-0662-4CBA-A29B-3EE0C546E01F}"/>
          </ac:spMkLst>
        </pc:spChg>
        <pc:picChg chg="add mod">
          <ac:chgData name="Pierre-Henry Barge" userId="312a1ab8eb83c221" providerId="LiveId" clId="{DF032BAC-E572-4C75-AE19-9B7A3430EEA6}" dt="2022-02-21T11:33:49.760" v="1749" actId="26606"/>
          <ac:picMkLst>
            <pc:docMk/>
            <pc:sldMk cId="3261560448" sldId="269"/>
            <ac:picMk id="9" creationId="{E7EE3F2C-27CC-4581-928F-78056EC58B8A}"/>
          </ac:picMkLst>
        </pc:picChg>
      </pc:sldChg>
      <pc:sldChg chg="addSp delSp modSp new mod ord modClrScheme chgLayout">
        <pc:chgData name="Pierre-Henry Barge" userId="312a1ab8eb83c221" providerId="LiveId" clId="{DF032BAC-E572-4C75-AE19-9B7A3430EEA6}" dt="2022-02-21T11:31:22.777" v="1747" actId="14100"/>
        <pc:sldMkLst>
          <pc:docMk/>
          <pc:sldMk cId="704372072" sldId="270"/>
        </pc:sldMkLst>
        <pc:spChg chg="mod">
          <ac:chgData name="Pierre-Henry Barge" userId="312a1ab8eb83c221" providerId="LiveId" clId="{DF032BAC-E572-4C75-AE19-9B7A3430EEA6}" dt="2022-02-21T11:30:38.900" v="1742" actId="26606"/>
          <ac:spMkLst>
            <pc:docMk/>
            <pc:sldMk cId="704372072" sldId="270"/>
            <ac:spMk id="2" creationId="{239B2A43-D3CD-4018-A1DB-C33ECC803483}"/>
          </ac:spMkLst>
        </pc:spChg>
        <pc:spChg chg="mod ord">
          <ac:chgData name="Pierre-Henry Barge" userId="312a1ab8eb83c221" providerId="LiveId" clId="{DF032BAC-E572-4C75-AE19-9B7A3430EEA6}" dt="2022-02-21T11:30:38.900" v="1742" actId="26606"/>
          <ac:spMkLst>
            <pc:docMk/>
            <pc:sldMk cId="704372072" sldId="270"/>
            <ac:spMk id="3" creationId="{AE0508AD-20ED-4EDF-A6C7-07D80573743F}"/>
          </ac:spMkLst>
        </pc:spChg>
        <pc:spChg chg="add del mod">
          <ac:chgData name="Pierre-Henry Barge" userId="312a1ab8eb83c221" providerId="LiveId" clId="{DF032BAC-E572-4C75-AE19-9B7A3430EEA6}" dt="2022-02-21T11:30:36.167" v="1739" actId="26606"/>
          <ac:spMkLst>
            <pc:docMk/>
            <pc:sldMk cId="704372072" sldId="270"/>
            <ac:spMk id="10" creationId="{3FE5EC54-777C-4678-A1D6-853C7F1841FC}"/>
          </ac:spMkLst>
        </pc:spChg>
        <pc:spChg chg="add del mod">
          <ac:chgData name="Pierre-Henry Barge" userId="312a1ab8eb83c221" providerId="LiveId" clId="{DF032BAC-E572-4C75-AE19-9B7A3430EEA6}" dt="2022-02-21T11:30:38.896" v="1741" actId="26606"/>
          <ac:spMkLst>
            <pc:docMk/>
            <pc:sldMk cId="704372072" sldId="270"/>
            <ac:spMk id="12" creationId="{6ECD5DBE-9E69-4F60-8FD4-5C4A1C51B7AA}"/>
          </ac:spMkLst>
        </pc:spChg>
        <pc:picChg chg="add mod ord">
          <ac:chgData name="Pierre-Henry Barge" userId="312a1ab8eb83c221" providerId="LiveId" clId="{DF032BAC-E572-4C75-AE19-9B7A3430EEA6}" dt="2022-02-21T11:31:22.777" v="1747" actId="14100"/>
          <ac:picMkLst>
            <pc:docMk/>
            <pc:sldMk cId="704372072" sldId="270"/>
            <ac:picMk id="5" creationId="{BA3583DD-1B80-4D5C-A505-6669DB7F1B15}"/>
          </ac:picMkLst>
        </pc:picChg>
      </pc:sldChg>
      <pc:sldChg chg="modSp new mod">
        <pc:chgData name="Pierre-Henry Barge" userId="312a1ab8eb83c221" providerId="LiveId" clId="{DF032BAC-E572-4C75-AE19-9B7A3430EEA6}" dt="2022-02-17T09:53:34.657" v="1736" actId="1076"/>
        <pc:sldMkLst>
          <pc:docMk/>
          <pc:sldMk cId="811977474" sldId="271"/>
        </pc:sldMkLst>
        <pc:spChg chg="mod">
          <ac:chgData name="Pierre-Henry Barge" userId="312a1ab8eb83c221" providerId="LiveId" clId="{DF032BAC-E572-4C75-AE19-9B7A3430EEA6}" dt="2022-02-16T10:32:24" v="1702" actId="20577"/>
          <ac:spMkLst>
            <pc:docMk/>
            <pc:sldMk cId="811977474" sldId="271"/>
            <ac:spMk id="2" creationId="{6DCAE0C4-3149-4479-B847-60B1995D1A83}"/>
          </ac:spMkLst>
        </pc:spChg>
        <pc:spChg chg="mod">
          <ac:chgData name="Pierre-Henry Barge" userId="312a1ab8eb83c221" providerId="LiveId" clId="{DF032BAC-E572-4C75-AE19-9B7A3430EEA6}" dt="2022-02-16T10:30:07.852" v="1688" actId="2711"/>
          <ac:spMkLst>
            <pc:docMk/>
            <pc:sldMk cId="811977474" sldId="271"/>
            <ac:spMk id="3" creationId="{CADA0860-D445-4423-8C97-DD54CE77FAEF}"/>
          </ac:spMkLst>
        </pc:spChg>
        <pc:spChg chg="mod">
          <ac:chgData name="Pierre-Henry Barge" userId="312a1ab8eb83c221" providerId="LiveId" clId="{DF032BAC-E572-4C75-AE19-9B7A3430EEA6}" dt="2022-02-16T10:30:18.435" v="1689" actId="2711"/>
          <ac:spMkLst>
            <pc:docMk/>
            <pc:sldMk cId="811977474" sldId="271"/>
            <ac:spMk id="4" creationId="{83135B1A-9F13-45B9-87BC-30F3E86016E8}"/>
          </ac:spMkLst>
        </pc:spChg>
        <pc:spChg chg="mod">
          <ac:chgData name="Pierre-Henry Barge" userId="312a1ab8eb83c221" providerId="LiveId" clId="{DF032BAC-E572-4C75-AE19-9B7A3430EEA6}" dt="2022-02-17T09:53:34.657" v="1736" actId="1076"/>
          <ac:spMkLst>
            <pc:docMk/>
            <pc:sldMk cId="811977474" sldId="271"/>
            <ac:spMk id="5" creationId="{9DFE723E-FE17-4BAC-85E9-798709865BE8}"/>
          </ac:spMkLst>
        </pc:spChg>
        <pc:spChg chg="mod">
          <ac:chgData name="Pierre-Henry Barge" userId="312a1ab8eb83c221" providerId="LiveId" clId="{DF032BAC-E572-4C75-AE19-9B7A3430EEA6}" dt="2022-02-16T10:30:26.498" v="1690" actId="2711"/>
          <ac:spMkLst>
            <pc:docMk/>
            <pc:sldMk cId="811977474" sldId="271"/>
            <ac:spMk id="6" creationId="{D739829A-18CC-427C-9F61-36A12B2D52CB}"/>
          </ac:spMkLst>
        </pc:spChg>
      </pc:sldChg>
      <pc:sldChg chg="addSp modSp new mod ord modClrScheme chgLayout">
        <pc:chgData name="Pierre-Henry Barge" userId="312a1ab8eb83c221" providerId="LiveId" clId="{DF032BAC-E572-4C75-AE19-9B7A3430EEA6}" dt="2022-02-21T13:28:34.556" v="4242" actId="20577"/>
        <pc:sldMkLst>
          <pc:docMk/>
          <pc:sldMk cId="527947609" sldId="272"/>
        </pc:sldMkLst>
        <pc:spChg chg="mod">
          <ac:chgData name="Pierre-Henry Barge" userId="312a1ab8eb83c221" providerId="LiveId" clId="{DF032BAC-E572-4C75-AE19-9B7A3430EEA6}" dt="2022-02-21T13:28:34.556" v="4242" actId="20577"/>
          <ac:spMkLst>
            <pc:docMk/>
            <pc:sldMk cId="527947609" sldId="272"/>
            <ac:spMk id="2" creationId="{DA6D162A-14F6-4E10-B6AE-4F279506160A}"/>
          </ac:spMkLst>
        </pc:spChg>
        <pc:spChg chg="mod ord">
          <ac:chgData name="Pierre-Henry Barge" userId="312a1ab8eb83c221" providerId="LiveId" clId="{DF032BAC-E572-4C75-AE19-9B7A3430EEA6}" dt="2022-02-16T10:24:55.035" v="1671" actId="26606"/>
          <ac:spMkLst>
            <pc:docMk/>
            <pc:sldMk cId="527947609" sldId="272"/>
            <ac:spMk id="3" creationId="{0F022684-E037-43F0-9BD5-A2F9C29310E2}"/>
          </ac:spMkLst>
        </pc:spChg>
        <pc:picChg chg="add mod">
          <ac:chgData name="Pierre-Henry Barge" userId="312a1ab8eb83c221" providerId="LiveId" clId="{DF032BAC-E572-4C75-AE19-9B7A3430EEA6}" dt="2022-02-16T10:24:55.035" v="1671" actId="26606"/>
          <ac:picMkLst>
            <pc:docMk/>
            <pc:sldMk cId="527947609" sldId="272"/>
            <ac:picMk id="5" creationId="{976CC602-88E4-43B2-BFE3-BB23872A8F13}"/>
          </ac:picMkLst>
        </pc:picChg>
      </pc:sldChg>
      <pc:sldChg chg="modSp new mod">
        <pc:chgData name="Pierre-Henry Barge" userId="312a1ab8eb83c221" providerId="LiveId" clId="{DF032BAC-E572-4C75-AE19-9B7A3430EEA6}" dt="2022-02-21T13:30:16.814" v="4251" actId="20577"/>
        <pc:sldMkLst>
          <pc:docMk/>
          <pc:sldMk cId="2630314133" sldId="273"/>
        </pc:sldMkLst>
        <pc:spChg chg="mod">
          <ac:chgData name="Pierre-Henry Barge" userId="312a1ab8eb83c221" providerId="LiveId" clId="{DF032BAC-E572-4C75-AE19-9B7A3430EEA6}" dt="2022-02-11T14:21:09.578" v="186" actId="20577"/>
          <ac:spMkLst>
            <pc:docMk/>
            <pc:sldMk cId="2630314133" sldId="273"/>
            <ac:spMk id="2" creationId="{BC5207A2-F92E-439E-A72C-C89AC9594EC2}"/>
          </ac:spMkLst>
        </pc:spChg>
        <pc:spChg chg="mod">
          <ac:chgData name="Pierre-Henry Barge" userId="312a1ab8eb83c221" providerId="LiveId" clId="{DF032BAC-E572-4C75-AE19-9B7A3430EEA6}" dt="2022-02-21T13:30:16.814" v="4251" actId="20577"/>
          <ac:spMkLst>
            <pc:docMk/>
            <pc:sldMk cId="2630314133" sldId="273"/>
            <ac:spMk id="3" creationId="{1D27CC76-0A3E-4745-8428-5A0753935C52}"/>
          </ac:spMkLst>
        </pc:spChg>
        <pc:spChg chg="mod">
          <ac:chgData name="Pierre-Henry Barge" userId="312a1ab8eb83c221" providerId="LiveId" clId="{DF032BAC-E572-4C75-AE19-9B7A3430EEA6}" dt="2022-02-21T12:25:21.722" v="1917" actId="1076"/>
          <ac:spMkLst>
            <pc:docMk/>
            <pc:sldMk cId="2630314133" sldId="273"/>
            <ac:spMk id="4" creationId="{CFF38952-2E85-4AE3-97F5-A8640599ACCC}"/>
          </ac:spMkLst>
        </pc:spChg>
      </pc:sldChg>
      <pc:sldChg chg="modSp new mod">
        <pc:chgData name="Pierre-Henry Barge" userId="312a1ab8eb83c221" providerId="LiveId" clId="{DF032BAC-E572-4C75-AE19-9B7A3430EEA6}" dt="2022-02-21T13:32:12.132" v="4274" actId="20577"/>
        <pc:sldMkLst>
          <pc:docMk/>
          <pc:sldMk cId="2955762794" sldId="274"/>
        </pc:sldMkLst>
        <pc:spChg chg="mod">
          <ac:chgData name="Pierre-Henry Barge" userId="312a1ab8eb83c221" providerId="LiveId" clId="{DF032BAC-E572-4C75-AE19-9B7A3430EEA6}" dt="2022-02-11T14:21:39.657" v="199" actId="20577"/>
          <ac:spMkLst>
            <pc:docMk/>
            <pc:sldMk cId="2955762794" sldId="274"/>
            <ac:spMk id="2" creationId="{ED33C477-1F41-41BC-84FA-50B03ADFFD52}"/>
          </ac:spMkLst>
        </pc:spChg>
        <pc:spChg chg="mod">
          <ac:chgData name="Pierre-Henry Barge" userId="312a1ab8eb83c221" providerId="LiveId" clId="{DF032BAC-E572-4C75-AE19-9B7A3430EEA6}" dt="2022-02-21T13:32:12.132" v="4274" actId="20577"/>
          <ac:spMkLst>
            <pc:docMk/>
            <pc:sldMk cId="2955762794" sldId="274"/>
            <ac:spMk id="3" creationId="{53E90676-7F29-4336-A08C-DB5EE594FBE6}"/>
          </ac:spMkLst>
        </pc:spChg>
      </pc:sldChg>
      <pc:sldChg chg="addSp delSp modSp new mod">
        <pc:chgData name="Pierre-Henry Barge" userId="312a1ab8eb83c221" providerId="LiveId" clId="{DF032BAC-E572-4C75-AE19-9B7A3430EEA6}" dt="2022-02-21T13:28:12.257" v="4188" actId="313"/>
        <pc:sldMkLst>
          <pc:docMk/>
          <pc:sldMk cId="1290671733" sldId="275"/>
        </pc:sldMkLst>
        <pc:spChg chg="mod">
          <ac:chgData name="Pierre-Henry Barge" userId="312a1ab8eb83c221" providerId="LiveId" clId="{DF032BAC-E572-4C75-AE19-9B7A3430EEA6}" dt="2022-02-21T13:28:12.257" v="4188" actId="313"/>
          <ac:spMkLst>
            <pc:docMk/>
            <pc:sldMk cId="1290671733" sldId="275"/>
            <ac:spMk id="2" creationId="{23117DA2-02CF-43CE-9523-AAC8261F6748}"/>
          </ac:spMkLst>
        </pc:spChg>
        <pc:spChg chg="del">
          <ac:chgData name="Pierre-Henry Barge" userId="312a1ab8eb83c221" providerId="LiveId" clId="{DF032BAC-E572-4C75-AE19-9B7A3430EEA6}" dt="2022-02-16T10:59:58.423" v="1728"/>
          <ac:spMkLst>
            <pc:docMk/>
            <pc:sldMk cId="1290671733" sldId="275"/>
            <ac:spMk id="3" creationId="{446828E0-478D-4FA7-839D-C271486390B7}"/>
          </ac:spMkLst>
        </pc:spChg>
        <pc:spChg chg="mod">
          <ac:chgData name="Pierre-Henry Barge" userId="312a1ab8eb83c221" providerId="LiveId" clId="{DF032BAC-E572-4C75-AE19-9B7A3430EEA6}" dt="2022-02-16T11:00:13.896" v="1729" actId="26606"/>
          <ac:spMkLst>
            <pc:docMk/>
            <pc:sldMk cId="1290671733" sldId="275"/>
            <ac:spMk id="4" creationId="{967E2A1F-21D8-4561-B5B7-4B8B06A46137}"/>
          </ac:spMkLst>
        </pc:spChg>
        <pc:picChg chg="add mod">
          <ac:chgData name="Pierre-Henry Barge" userId="312a1ab8eb83c221" providerId="LiveId" clId="{DF032BAC-E572-4C75-AE19-9B7A3430EEA6}" dt="2022-02-16T11:00:31.560" v="1731" actId="14100"/>
          <ac:picMkLst>
            <pc:docMk/>
            <pc:sldMk cId="1290671733" sldId="275"/>
            <ac:picMk id="6" creationId="{289FE6C1-4FB5-4EC3-81F7-FB635BDDA1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21/02/2022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21/02/2022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21/02/2022</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21/02/2022</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21/02/2022</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21/02/2022</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21/02/2022</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21/02/2022</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21/02/2022</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21/02/2022</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21/02/2022</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21/02/2022</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21/02/2022</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21/02/2022</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2015871"/>
          </a:xfrm>
        </p:spPr>
        <p:txBody>
          <a:bodyPr rtlCol="0">
            <a:normAutofit fontScale="90000"/>
          </a:bodyPr>
          <a:lstStyle/>
          <a:p>
            <a:r>
              <a:rPr lang="fr-FR" sz="3200" dirty="0">
                <a:latin typeface="Calibri" panose="020F0502020204030204" pitchFamily="34" charset="0"/>
                <a:ea typeface="Calibri" panose="020F0502020204030204" pitchFamily="34" charset="0"/>
              </a:rPr>
              <a:t>E</a:t>
            </a:r>
            <a:r>
              <a:rPr lang="fr-FR" sz="3200" dirty="0">
                <a:effectLst/>
                <a:latin typeface="Calibri" panose="020F0502020204030204" pitchFamily="34" charset="0"/>
                <a:ea typeface="Calibri" panose="020F0502020204030204" pitchFamily="34" charset="0"/>
              </a:rPr>
              <a:t>nvironnement de Supervision avec Analyses </a:t>
            </a:r>
            <a:r>
              <a:rPr lang="fr-FR" sz="3200" dirty="0">
                <a:latin typeface="Calibri" panose="020F0502020204030204" pitchFamily="34" charset="0"/>
                <a:ea typeface="Calibri" panose="020F0502020204030204" pitchFamily="34" charset="0"/>
              </a:rPr>
              <a:t>P</a:t>
            </a:r>
            <a:r>
              <a:rPr lang="fr-FR" sz="3200" dirty="0">
                <a:effectLst/>
                <a:latin typeface="Calibri" panose="020F0502020204030204" pitchFamily="34" charset="0"/>
                <a:ea typeface="Calibri" panose="020F0502020204030204" pitchFamily="34" charset="0"/>
              </a:rPr>
              <a:t>rédictives</a:t>
            </a:r>
            <a:br>
              <a:rPr lang="fr-FR" sz="1800" dirty="0">
                <a:effectLst/>
                <a:latin typeface="Calibri" panose="020F0502020204030204" pitchFamily="34" charset="0"/>
                <a:ea typeface="Calibri" panose="020F0502020204030204" pitchFamily="34" charset="0"/>
              </a:rPr>
            </a:br>
            <a:endParaRPr lang="fr" sz="8000" dirty="0"/>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372501"/>
          </a:xfrm>
        </p:spPr>
        <p:txBody>
          <a:bodyPr rtlCol="0">
            <a:normAutofit/>
          </a:bodyPr>
          <a:lstStyle/>
          <a:p>
            <a:pPr rtl="0"/>
            <a:r>
              <a:rPr lang="fr" sz="1400" dirty="0">
                <a:solidFill>
                  <a:schemeClr val="tx1">
                    <a:lumMod val="85000"/>
                    <a:lumOff val="15000"/>
                  </a:schemeClr>
                </a:solidFill>
                <a:latin typeface="Calibri" panose="020F0502020204030204" pitchFamily="34" charset="0"/>
                <a:cs typeface="Calibri" panose="020F0502020204030204" pitchFamily="34" charset="0"/>
              </a:rPr>
              <a:t>Formation Data Analyste aura 2021 / 2022 </a:t>
            </a:r>
          </a:p>
          <a:p>
            <a:pPr rtl="0"/>
            <a:endParaRPr lang="fr" sz="1400"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5E2433D7-DC20-4874-8E78-F5BBD0B9C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130" y="5319254"/>
            <a:ext cx="1264731" cy="1264731"/>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4D836-AD60-4176-A550-8D5F8774119B}"/>
              </a:ext>
            </a:extLst>
          </p:cNvPr>
          <p:cNvSpPr>
            <a:spLocks noGrp="1"/>
          </p:cNvSpPr>
          <p:nvPr>
            <p:ph type="title"/>
          </p:nvPr>
        </p:nvSpPr>
        <p:spPr/>
        <p:txBody>
          <a:bodyPr/>
          <a:lstStyle/>
          <a:p>
            <a:r>
              <a:rPr lang="fr-FR" dirty="0"/>
              <a:t>Architecture Programmation orientée Composant</a:t>
            </a:r>
          </a:p>
        </p:txBody>
      </p:sp>
      <p:sp>
        <p:nvSpPr>
          <p:cNvPr id="3" name="Espace réservé de la date 2">
            <a:extLst>
              <a:ext uri="{FF2B5EF4-FFF2-40B4-BE49-F238E27FC236}">
                <a16:creationId xmlns:a16="http://schemas.microsoft.com/office/drawing/2014/main" id="{AD8B7FE3-3189-4EEB-AA96-11F416E602F9}"/>
              </a:ext>
            </a:extLst>
          </p:cNvPr>
          <p:cNvSpPr>
            <a:spLocks noGrp="1"/>
          </p:cNvSpPr>
          <p:nvPr>
            <p:ph type="dt" sz="half" idx="10"/>
          </p:nvPr>
        </p:nvSpPr>
        <p:spPr/>
        <p:txBody>
          <a:bodyPr/>
          <a:lstStyle/>
          <a:p>
            <a:pPr rtl="0"/>
            <a:fld id="{63595C77-250B-4737-9E4A-69E5939CBC16}" type="datetime1">
              <a:rPr lang="fr-FR" smtClean="0"/>
              <a:t>21/02/2022</a:t>
            </a:fld>
            <a:endParaRPr lang="en-US" dirty="0"/>
          </a:p>
        </p:txBody>
      </p:sp>
      <p:pic>
        <p:nvPicPr>
          <p:cNvPr id="7" name="Image 6">
            <a:extLst>
              <a:ext uri="{FF2B5EF4-FFF2-40B4-BE49-F238E27FC236}">
                <a16:creationId xmlns:a16="http://schemas.microsoft.com/office/drawing/2014/main" id="{6CA45D1B-33B4-42C6-B311-5FC4F7110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202" y="2305011"/>
            <a:ext cx="6665595" cy="3574176"/>
          </a:xfrm>
          <a:prstGeom prst="rect">
            <a:avLst/>
          </a:prstGeom>
        </p:spPr>
      </p:pic>
    </p:spTree>
    <p:extLst>
      <p:ext uri="{BB962C8B-B14F-4D97-AF65-F5344CB8AC3E}">
        <p14:creationId xmlns:p14="http://schemas.microsoft.com/office/powerpoint/2010/main" val="18157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AE0C4-3149-4479-B847-60B1995D1A83}"/>
              </a:ext>
            </a:extLst>
          </p:cNvPr>
          <p:cNvSpPr>
            <a:spLocks noGrp="1"/>
          </p:cNvSpPr>
          <p:nvPr>
            <p:ph type="title"/>
          </p:nvPr>
        </p:nvSpPr>
        <p:spPr/>
        <p:txBody>
          <a:bodyPr>
            <a:normAutofit/>
          </a:bodyPr>
          <a:lstStyle/>
          <a:p>
            <a:r>
              <a:rPr lang="fr-FR" sz="4800" dirty="0">
                <a:solidFill>
                  <a:schemeClr val="tx1"/>
                </a:solidFill>
                <a:latin typeface="Calibri" panose="020F0502020204030204" pitchFamily="34" charset="0"/>
                <a:cs typeface="Calibri" panose="020F0502020204030204" pitchFamily="34" charset="0"/>
              </a:rPr>
              <a:t>Analyse Prédictive </a:t>
            </a:r>
            <a:r>
              <a:rPr lang="fr-FR" sz="4800" i="0" dirty="0">
                <a:solidFill>
                  <a:schemeClr val="tx1"/>
                </a:solidFill>
                <a:effectLst/>
                <a:latin typeface="Calibri" panose="020F0502020204030204" pitchFamily="34" charset="0"/>
                <a:cs typeface="Calibri" panose="020F0502020204030204" pitchFamily="34" charset="0"/>
              </a:rPr>
              <a:t>Machine Learning</a:t>
            </a:r>
            <a:endParaRPr lang="fr-FR" dirty="0"/>
          </a:p>
        </p:txBody>
      </p:sp>
      <p:sp>
        <p:nvSpPr>
          <p:cNvPr id="3" name="Espace réservé du texte 2">
            <a:extLst>
              <a:ext uri="{FF2B5EF4-FFF2-40B4-BE49-F238E27FC236}">
                <a16:creationId xmlns:a16="http://schemas.microsoft.com/office/drawing/2014/main" id="{CADA0860-D445-4423-8C97-DD54CE77FAEF}"/>
              </a:ext>
            </a:extLst>
          </p:cNvPr>
          <p:cNvSpPr>
            <a:spLocks noGrp="1"/>
          </p:cNvSpPr>
          <p:nvPr>
            <p:ph type="body" idx="1"/>
          </p:nvPr>
        </p:nvSpPr>
        <p:spPr/>
        <p:txBody>
          <a:bodyPr>
            <a:normAutofit lnSpcReduction="10000"/>
          </a:bodyPr>
          <a:lstStyle/>
          <a:p>
            <a:r>
              <a:rPr lang="fr-FR" b="1" i="0" dirty="0">
                <a:effectLst/>
                <a:latin typeface="Calibri" panose="020F0502020204030204" pitchFamily="34" charset="0"/>
                <a:cs typeface="Calibri" panose="020F0502020204030204" pitchFamily="34" charset="0"/>
              </a:rPr>
              <a:t>Inférence par lots :</a:t>
            </a:r>
            <a:r>
              <a:rPr lang="fr-FR" b="0" i="0" dirty="0">
                <a:effectLst/>
                <a:latin typeface="Calibri" panose="020F0502020204030204" pitchFamily="34" charset="0"/>
                <a:cs typeface="Calibri" panose="020F0502020204030204" pitchFamily="34" charset="0"/>
              </a:rPr>
              <a:t> </a:t>
            </a:r>
            <a:endParaRPr lang="fr-FR" dirty="0">
              <a:latin typeface="Calibri" panose="020F0502020204030204" pitchFamily="34" charset="0"/>
              <a:cs typeface="Calibri" panose="020F0502020204030204" pitchFamily="34" charset="0"/>
            </a:endParaRPr>
          </a:p>
        </p:txBody>
      </p:sp>
      <p:sp>
        <p:nvSpPr>
          <p:cNvPr id="4" name="Espace réservé du contenu 3">
            <a:extLst>
              <a:ext uri="{FF2B5EF4-FFF2-40B4-BE49-F238E27FC236}">
                <a16:creationId xmlns:a16="http://schemas.microsoft.com/office/drawing/2014/main" id="{83135B1A-9F13-45B9-87BC-30F3E86016E8}"/>
              </a:ext>
            </a:extLst>
          </p:cNvPr>
          <p:cNvSpPr>
            <a:spLocks noGrp="1"/>
          </p:cNvSpPr>
          <p:nvPr>
            <p:ph sz="half" idx="2"/>
          </p:nvPr>
        </p:nvSpPr>
        <p:spPr/>
        <p:txBody>
          <a:bodyPr/>
          <a:lstStyle/>
          <a:p>
            <a:r>
              <a:rPr lang="fr-FR" b="0" i="0" dirty="0">
                <a:solidFill>
                  <a:schemeClr val="tx1"/>
                </a:solidFill>
                <a:effectLst/>
                <a:latin typeface="Calibri" panose="020F0502020204030204" pitchFamily="34" charset="0"/>
                <a:cs typeface="Calibri" panose="020F0502020204030204" pitchFamily="34" charset="0"/>
              </a:rPr>
              <a:t>Processus asynchrone qui base ses prédictions sur un lot d’observations. Les prédictions sont stockées sous forme de fichiers ou dans une base de données pour les utilisateurs finaux ou les applications métier.</a:t>
            </a:r>
          </a:p>
          <a:p>
            <a:endParaRPr lang="fr-FR" dirty="0"/>
          </a:p>
        </p:txBody>
      </p:sp>
      <p:sp>
        <p:nvSpPr>
          <p:cNvPr id="5" name="Espace réservé du texte 4">
            <a:extLst>
              <a:ext uri="{FF2B5EF4-FFF2-40B4-BE49-F238E27FC236}">
                <a16:creationId xmlns:a16="http://schemas.microsoft.com/office/drawing/2014/main" id="{9DFE723E-FE17-4BAC-85E9-798709865BE8}"/>
              </a:ext>
            </a:extLst>
          </p:cNvPr>
          <p:cNvSpPr>
            <a:spLocks noGrp="1"/>
          </p:cNvSpPr>
          <p:nvPr>
            <p:ph type="body" sz="quarter" idx="3"/>
          </p:nvPr>
        </p:nvSpPr>
        <p:spPr>
          <a:xfrm>
            <a:off x="6515944" y="2012388"/>
            <a:ext cx="4639736" cy="736282"/>
          </a:xfrm>
        </p:spPr>
        <p:txBody>
          <a:bodyPr>
            <a:normAutofit lnSpcReduction="10000"/>
          </a:bodyPr>
          <a:lstStyle/>
          <a:p>
            <a:r>
              <a:rPr lang="fr-FR" b="1" i="0" dirty="0">
                <a:effectLst/>
                <a:latin typeface="Calibri" panose="020F0502020204030204" pitchFamily="34" charset="0"/>
                <a:cs typeface="Calibri" panose="020F0502020204030204" pitchFamily="34" charset="0"/>
              </a:rPr>
              <a:t>Inférence en temps réel (ou interactive) : </a:t>
            </a:r>
            <a:endParaRPr lang="fr-FR" b="1" dirty="0">
              <a:latin typeface="Calibri" panose="020F0502020204030204" pitchFamily="34" charset="0"/>
              <a:cs typeface="Calibri" panose="020F0502020204030204" pitchFamily="34" charset="0"/>
            </a:endParaRPr>
          </a:p>
        </p:txBody>
      </p:sp>
      <p:sp>
        <p:nvSpPr>
          <p:cNvPr id="6" name="Espace réservé du contenu 5">
            <a:extLst>
              <a:ext uri="{FF2B5EF4-FFF2-40B4-BE49-F238E27FC236}">
                <a16:creationId xmlns:a16="http://schemas.microsoft.com/office/drawing/2014/main" id="{D739829A-18CC-427C-9F61-36A12B2D52CB}"/>
              </a:ext>
            </a:extLst>
          </p:cNvPr>
          <p:cNvSpPr>
            <a:spLocks noGrp="1"/>
          </p:cNvSpPr>
          <p:nvPr>
            <p:ph sz="quarter" idx="4"/>
          </p:nvPr>
        </p:nvSpPr>
        <p:spPr/>
        <p:txBody>
          <a:bodyPr/>
          <a:lstStyle/>
          <a:p>
            <a:r>
              <a:rPr lang="fr-FR" b="0" i="0" dirty="0">
                <a:solidFill>
                  <a:schemeClr val="tx1"/>
                </a:solidFill>
                <a:effectLst/>
                <a:latin typeface="Calibri" panose="020F0502020204030204" pitchFamily="34" charset="0"/>
                <a:cs typeface="Calibri" panose="020F0502020204030204" pitchFamily="34" charset="0"/>
              </a:rPr>
              <a:t>Libère le modèle pour effectuer des prédictions à tout moment et déclencher une réponse immédiate. Ce modèle peut être utilisé pour analyser la diffusion en continu et les données d’application interactives.</a:t>
            </a:r>
          </a:p>
          <a:p>
            <a:endParaRPr lang="fr-FR" dirty="0"/>
          </a:p>
        </p:txBody>
      </p:sp>
      <p:sp>
        <p:nvSpPr>
          <p:cNvPr id="7" name="Espace réservé de la date 6">
            <a:extLst>
              <a:ext uri="{FF2B5EF4-FFF2-40B4-BE49-F238E27FC236}">
                <a16:creationId xmlns:a16="http://schemas.microsoft.com/office/drawing/2014/main" id="{36137424-2143-4C35-AED9-EBEF24758E84}"/>
              </a:ext>
            </a:extLst>
          </p:cNvPr>
          <p:cNvSpPr>
            <a:spLocks noGrp="1"/>
          </p:cNvSpPr>
          <p:nvPr>
            <p:ph type="dt" sz="half" idx="10"/>
          </p:nvPr>
        </p:nvSpPr>
        <p:spPr/>
        <p:txBody>
          <a:bodyPr/>
          <a:lstStyle/>
          <a:p>
            <a:pPr rtl="0"/>
            <a:fld id="{76C9646D-2F82-4FD6-98A1-C2A4C26D0529}" type="datetime1">
              <a:rPr lang="fr-FR" smtClean="0"/>
              <a:t>21/02/2022</a:t>
            </a:fld>
            <a:endParaRPr lang="en-US" dirty="0"/>
          </a:p>
        </p:txBody>
      </p:sp>
    </p:spTree>
    <p:extLst>
      <p:ext uri="{BB962C8B-B14F-4D97-AF65-F5344CB8AC3E}">
        <p14:creationId xmlns:p14="http://schemas.microsoft.com/office/powerpoint/2010/main" val="81197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17DA2-02CF-43CE-9523-AAC8261F6748}"/>
              </a:ext>
            </a:extLst>
          </p:cNvPr>
          <p:cNvSpPr>
            <a:spLocks noGrp="1"/>
          </p:cNvSpPr>
          <p:nvPr>
            <p:ph type="title"/>
          </p:nvPr>
        </p:nvSpPr>
        <p:spPr>
          <a:xfrm>
            <a:off x="1097280" y="286603"/>
            <a:ext cx="10058400" cy="1450757"/>
          </a:xfrm>
        </p:spPr>
        <p:txBody>
          <a:bodyPr anchor="b">
            <a:normAutofit/>
          </a:bodyPr>
          <a:lstStyle/>
          <a:p>
            <a:r>
              <a:rPr lang="fr-FR" dirty="0"/>
              <a:t>Inférence par lots</a:t>
            </a:r>
          </a:p>
        </p:txBody>
      </p:sp>
      <p:pic>
        <p:nvPicPr>
          <p:cNvPr id="6" name="Espace réservé du contenu 5">
            <a:extLst>
              <a:ext uri="{FF2B5EF4-FFF2-40B4-BE49-F238E27FC236}">
                <a16:creationId xmlns:a16="http://schemas.microsoft.com/office/drawing/2014/main" id="{289FE6C1-4FB5-4EC3-81F7-FB635BDDA1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958" y="2108201"/>
            <a:ext cx="9295317" cy="3760891"/>
          </a:xfrm>
          <a:noFill/>
        </p:spPr>
      </p:pic>
      <p:sp>
        <p:nvSpPr>
          <p:cNvPr id="4" name="Espace réservé de la date 3">
            <a:extLst>
              <a:ext uri="{FF2B5EF4-FFF2-40B4-BE49-F238E27FC236}">
                <a16:creationId xmlns:a16="http://schemas.microsoft.com/office/drawing/2014/main" id="{967E2A1F-21D8-4561-B5B7-4B8B06A46137}"/>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75162FBC-E467-46B8-ABE1-98D95CFF2BA6}" type="datetime1">
              <a:rPr lang="fr-FR" smtClean="0"/>
              <a:pPr rtl="0">
                <a:spcAft>
                  <a:spcPts val="600"/>
                </a:spcAft>
              </a:pPr>
              <a:t>21/02/2022</a:t>
            </a:fld>
            <a:endParaRPr lang="en-US"/>
          </a:p>
        </p:txBody>
      </p:sp>
    </p:spTree>
    <p:extLst>
      <p:ext uri="{BB962C8B-B14F-4D97-AF65-F5344CB8AC3E}">
        <p14:creationId xmlns:p14="http://schemas.microsoft.com/office/powerpoint/2010/main" val="129067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D162A-14F6-4E10-B6AE-4F279506160A}"/>
              </a:ext>
            </a:extLst>
          </p:cNvPr>
          <p:cNvSpPr>
            <a:spLocks noGrp="1"/>
          </p:cNvSpPr>
          <p:nvPr>
            <p:ph type="title"/>
          </p:nvPr>
        </p:nvSpPr>
        <p:spPr>
          <a:xfrm>
            <a:off x="1097280" y="286603"/>
            <a:ext cx="10058400" cy="1450757"/>
          </a:xfrm>
        </p:spPr>
        <p:txBody>
          <a:bodyPr anchor="b">
            <a:normAutofit/>
          </a:bodyPr>
          <a:lstStyle/>
          <a:p>
            <a:r>
              <a:rPr lang="fr-FR" dirty="0"/>
              <a:t>Inférence en temps réel</a:t>
            </a:r>
          </a:p>
        </p:txBody>
      </p:sp>
      <p:pic>
        <p:nvPicPr>
          <p:cNvPr id="5" name="Image 4">
            <a:extLst>
              <a:ext uri="{FF2B5EF4-FFF2-40B4-BE49-F238E27FC236}">
                <a16:creationId xmlns:a16="http://schemas.microsoft.com/office/drawing/2014/main" id="{976CC602-88E4-43B2-BFE3-BB23872A8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28427"/>
            <a:ext cx="10058400" cy="3520439"/>
          </a:xfrm>
          <a:prstGeom prst="rect">
            <a:avLst/>
          </a:prstGeom>
          <a:noFill/>
        </p:spPr>
      </p:pic>
      <p:sp>
        <p:nvSpPr>
          <p:cNvPr id="3" name="Espace réservé de la date 2">
            <a:extLst>
              <a:ext uri="{FF2B5EF4-FFF2-40B4-BE49-F238E27FC236}">
                <a16:creationId xmlns:a16="http://schemas.microsoft.com/office/drawing/2014/main" id="{0F022684-E037-43F0-9BD5-A2F9C29310E2}"/>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3595C77-250B-4737-9E4A-69E5939CBC16}" type="datetime1">
              <a:rPr lang="fr-FR" smtClean="0"/>
              <a:pPr rtl="0">
                <a:spcAft>
                  <a:spcPts val="600"/>
                </a:spcAft>
              </a:pPr>
              <a:t>21/02/2022</a:t>
            </a:fld>
            <a:endParaRPr lang="en-US"/>
          </a:p>
        </p:txBody>
      </p:sp>
    </p:spTree>
    <p:extLst>
      <p:ext uri="{BB962C8B-B14F-4D97-AF65-F5344CB8AC3E}">
        <p14:creationId xmlns:p14="http://schemas.microsoft.com/office/powerpoint/2010/main" val="52794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9B2A43-D3CD-4018-A1DB-C33ECC803483}"/>
              </a:ext>
            </a:extLst>
          </p:cNvPr>
          <p:cNvSpPr>
            <a:spLocks noGrp="1"/>
          </p:cNvSpPr>
          <p:nvPr>
            <p:ph type="title"/>
          </p:nvPr>
        </p:nvSpPr>
        <p:spPr>
          <a:xfrm>
            <a:off x="1097280" y="286603"/>
            <a:ext cx="10058400" cy="1450757"/>
          </a:xfrm>
        </p:spPr>
        <p:txBody>
          <a:bodyPr anchor="b">
            <a:normAutofit/>
          </a:bodyPr>
          <a:lstStyle/>
          <a:p>
            <a:r>
              <a:rPr lang="fr-FR" dirty="0"/>
              <a:t>Analyse Exploratoire</a:t>
            </a:r>
          </a:p>
        </p:txBody>
      </p:sp>
      <p:pic>
        <p:nvPicPr>
          <p:cNvPr id="5" name="Image 4">
            <a:extLst>
              <a:ext uri="{FF2B5EF4-FFF2-40B4-BE49-F238E27FC236}">
                <a16:creationId xmlns:a16="http://schemas.microsoft.com/office/drawing/2014/main" id="{BA3583DD-1B80-4D5C-A505-6669DB7F1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705" y="2084138"/>
            <a:ext cx="7515727" cy="3760891"/>
          </a:xfrm>
          <a:prstGeom prst="rect">
            <a:avLst/>
          </a:prstGeom>
          <a:noFill/>
        </p:spPr>
      </p:pic>
      <p:sp>
        <p:nvSpPr>
          <p:cNvPr id="3" name="Espace réservé de la date 2">
            <a:extLst>
              <a:ext uri="{FF2B5EF4-FFF2-40B4-BE49-F238E27FC236}">
                <a16:creationId xmlns:a16="http://schemas.microsoft.com/office/drawing/2014/main" id="{AE0508AD-20ED-4EDF-A6C7-07D80573743F}"/>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3595C77-250B-4737-9E4A-69E5939CBC16}" type="datetime1">
              <a:rPr lang="fr-FR" smtClean="0"/>
              <a:pPr rtl="0">
                <a:spcAft>
                  <a:spcPts val="600"/>
                </a:spcAft>
              </a:pPr>
              <a:t>21/02/2022</a:t>
            </a:fld>
            <a:endParaRPr lang="en-US"/>
          </a:p>
        </p:txBody>
      </p:sp>
    </p:spTree>
    <p:extLst>
      <p:ext uri="{BB962C8B-B14F-4D97-AF65-F5344CB8AC3E}">
        <p14:creationId xmlns:p14="http://schemas.microsoft.com/office/powerpoint/2010/main" val="70437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91EED3-6AC2-4F15-BE2A-E3000A0DBAA3}"/>
              </a:ext>
            </a:extLst>
          </p:cNvPr>
          <p:cNvSpPr>
            <a:spLocks noGrp="1"/>
          </p:cNvSpPr>
          <p:nvPr>
            <p:ph type="title"/>
          </p:nvPr>
        </p:nvSpPr>
        <p:spPr>
          <a:xfrm>
            <a:off x="1097280" y="286603"/>
            <a:ext cx="10058400" cy="1450757"/>
          </a:xfrm>
        </p:spPr>
        <p:txBody>
          <a:bodyPr anchor="b">
            <a:normAutofit/>
          </a:bodyPr>
          <a:lstStyle/>
          <a:p>
            <a:r>
              <a:rPr lang="fr-FR" dirty="0"/>
              <a:t>Analyse Exploratoire</a:t>
            </a:r>
          </a:p>
        </p:txBody>
      </p:sp>
      <p:sp>
        <p:nvSpPr>
          <p:cNvPr id="14" name="Content Placeholder 2">
            <a:extLst>
              <a:ext uri="{FF2B5EF4-FFF2-40B4-BE49-F238E27FC236}">
                <a16:creationId xmlns:a16="http://schemas.microsoft.com/office/drawing/2014/main" id="{D4F7CF4B-0662-4CBA-A29B-3EE0C546E01F}"/>
              </a:ext>
            </a:extLst>
          </p:cNvPr>
          <p:cNvSpPr>
            <a:spLocks noGrp="1"/>
          </p:cNvSpPr>
          <p:nvPr>
            <p:ph sz="half" idx="1"/>
          </p:nvPr>
        </p:nvSpPr>
        <p:spPr>
          <a:xfrm>
            <a:off x="1097280" y="2120900"/>
            <a:ext cx="4639736" cy="3748193"/>
          </a:xfrm>
        </p:spPr>
        <p:txBody>
          <a:bodyPr/>
          <a:lstStyle/>
          <a:p>
            <a:r>
              <a:rPr lang="en-US" dirty="0" err="1">
                <a:latin typeface="Calibri" panose="020F0502020204030204" pitchFamily="34" charset="0"/>
                <a:cs typeface="Calibri" panose="020F0502020204030204" pitchFamily="34" charset="0"/>
              </a:rPr>
              <a:t>Cette</a:t>
            </a:r>
            <a:r>
              <a:rPr lang="en-US" dirty="0">
                <a:latin typeface="Calibri" panose="020F0502020204030204" pitchFamily="34" charset="0"/>
                <a:cs typeface="Calibri" panose="020F0502020204030204" pitchFamily="34" charset="0"/>
              </a:rPr>
              <a:t> Vue correspond à la charge du </a:t>
            </a:r>
            <a:r>
              <a:rPr lang="en-US" dirty="0" err="1">
                <a:latin typeface="Calibri" panose="020F0502020204030204" pitchFamily="34" charset="0"/>
                <a:cs typeface="Calibri" panose="020F0502020204030204" pitchFamily="34" charset="0"/>
              </a:rPr>
              <a:t>système</a:t>
            </a:r>
            <a:r>
              <a:rPr lang="en-US" dirty="0">
                <a:latin typeface="Calibri" panose="020F0502020204030204" pitchFamily="34" charset="0"/>
                <a:cs typeface="Calibri" panose="020F0502020204030204" pitchFamily="34" charset="0"/>
              </a:rPr>
              <a:t> Durant </a:t>
            </a:r>
            <a:r>
              <a:rPr lang="en-US" dirty="0" err="1">
                <a:latin typeface="Calibri" panose="020F0502020204030204" pitchFamily="34" charset="0"/>
                <a:cs typeface="Calibri" panose="020F0502020204030204" pitchFamily="34" charset="0"/>
              </a:rPr>
              <a:t>l’execution</a:t>
            </a:r>
            <a:r>
              <a:rPr lang="en-US" dirty="0">
                <a:latin typeface="Calibri" panose="020F0502020204030204" pitchFamily="34" charset="0"/>
                <a:cs typeface="Calibri" panose="020F0502020204030204" pitchFamily="34" charset="0"/>
              </a:rPr>
              <a:t> des services courant chargés à un moment </a:t>
            </a:r>
            <a:r>
              <a:rPr lang="en-US" dirty="0" err="1">
                <a:latin typeface="Calibri" panose="020F0502020204030204" pitchFamily="34" charset="0"/>
                <a:cs typeface="Calibri" panose="020F0502020204030204" pitchFamily="34" charset="0"/>
              </a:rPr>
              <a:t>donné</a:t>
            </a:r>
            <a:r>
              <a:rPr lang="en-US" dirty="0">
                <a:latin typeface="Calibri" panose="020F0502020204030204" pitchFamily="34" charset="0"/>
                <a:cs typeface="Calibri" panose="020F0502020204030204" pitchFamily="34" charset="0"/>
              </a:rPr>
              <a:t>.</a:t>
            </a:r>
          </a:p>
        </p:txBody>
      </p:sp>
      <p:pic>
        <p:nvPicPr>
          <p:cNvPr id="9" name="Espace réservé du contenu 8">
            <a:extLst>
              <a:ext uri="{FF2B5EF4-FFF2-40B4-BE49-F238E27FC236}">
                <a16:creationId xmlns:a16="http://schemas.microsoft.com/office/drawing/2014/main" id="{E7EE3F2C-27CC-4581-928F-78056EC58B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944" y="2690071"/>
            <a:ext cx="4639736" cy="2609851"/>
          </a:xfrm>
          <a:noFill/>
        </p:spPr>
      </p:pic>
      <p:sp>
        <p:nvSpPr>
          <p:cNvPr id="7" name="Espace réservé de la date 6">
            <a:extLst>
              <a:ext uri="{FF2B5EF4-FFF2-40B4-BE49-F238E27FC236}">
                <a16:creationId xmlns:a16="http://schemas.microsoft.com/office/drawing/2014/main" id="{B19CFD5D-1FE5-4EAE-9D5C-70B04983EC92}"/>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76C9646D-2F82-4FD6-98A1-C2A4C26D0529}" type="datetime1">
              <a:rPr lang="fr-FR" smtClean="0"/>
              <a:pPr rtl="0">
                <a:spcAft>
                  <a:spcPts val="600"/>
                </a:spcAft>
              </a:pPr>
              <a:t>21/02/2022</a:t>
            </a:fld>
            <a:endParaRPr lang="en-US"/>
          </a:p>
        </p:txBody>
      </p:sp>
    </p:spTree>
    <p:extLst>
      <p:ext uri="{BB962C8B-B14F-4D97-AF65-F5344CB8AC3E}">
        <p14:creationId xmlns:p14="http://schemas.microsoft.com/office/powerpoint/2010/main" val="326156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5207A2-F92E-439E-A72C-C89AC9594EC2}"/>
              </a:ext>
            </a:extLst>
          </p:cNvPr>
          <p:cNvSpPr>
            <a:spLocks noGrp="1"/>
          </p:cNvSpPr>
          <p:nvPr>
            <p:ph type="title"/>
          </p:nvPr>
        </p:nvSpPr>
        <p:spPr/>
        <p:txBody>
          <a:bodyPr/>
          <a:lstStyle/>
          <a:p>
            <a:r>
              <a:rPr lang="fr-FR" dirty="0"/>
              <a:t>Correctifs à apporter</a:t>
            </a:r>
          </a:p>
        </p:txBody>
      </p:sp>
      <p:sp>
        <p:nvSpPr>
          <p:cNvPr id="3" name="Espace réservé du contenu 2">
            <a:extLst>
              <a:ext uri="{FF2B5EF4-FFF2-40B4-BE49-F238E27FC236}">
                <a16:creationId xmlns:a16="http://schemas.microsoft.com/office/drawing/2014/main" id="{1D27CC76-0A3E-4745-8428-5A0753935C52}"/>
              </a:ext>
            </a:extLst>
          </p:cNvPr>
          <p:cNvSpPr>
            <a:spLocks noGrp="1"/>
          </p:cNvSpPr>
          <p:nvPr>
            <p:ph idx="1"/>
          </p:nvPr>
        </p:nvSpPr>
        <p:spPr/>
        <p:txBody>
          <a:bodyPr/>
          <a:lstStyle/>
          <a:p>
            <a:r>
              <a:rPr lang="fr-FR" dirty="0">
                <a:latin typeface="Calibri" panose="020F0502020204030204" pitchFamily="34" charset="0"/>
                <a:cs typeface="Calibri" panose="020F0502020204030204" pitchFamily="34" charset="0"/>
              </a:rPr>
              <a:t>Pour des raisons de temps alloué au projet il faut apporter des améliorations à celui-ci :</a:t>
            </a:r>
          </a:p>
          <a:p>
            <a:r>
              <a:rPr lang="fr-FR" dirty="0">
                <a:latin typeface="Calibri" panose="020F0502020204030204" pitchFamily="34" charset="0"/>
                <a:cs typeface="Calibri" panose="020F0502020204030204" pitchFamily="34" charset="0"/>
              </a:rPr>
              <a:t>-	Apport des données en temps réel :</a:t>
            </a:r>
          </a:p>
          <a:p>
            <a:r>
              <a:rPr lang="fr-FR" dirty="0">
                <a:latin typeface="Calibri" panose="020F0502020204030204" pitchFamily="34" charset="0"/>
                <a:cs typeface="Calibri" panose="020F0502020204030204" pitchFamily="34" charset="0"/>
              </a:rPr>
              <a:t>Effectivement, je n’ai pas trouvé de configuration me permettant d’injecter les données de mon serveur Nagios Linux CentOS vers Azure, l’importation des données ce fait manuellement via un script Python.</a:t>
            </a:r>
          </a:p>
          <a:p>
            <a:r>
              <a:rPr lang="fr-FR" dirty="0">
                <a:latin typeface="Calibri" panose="020F0502020204030204" pitchFamily="34" charset="0"/>
                <a:cs typeface="Calibri" panose="020F0502020204030204" pitchFamily="34" charset="0"/>
              </a:rPr>
              <a:t>-	Synchronisation des rapports :</a:t>
            </a:r>
          </a:p>
          <a:p>
            <a:r>
              <a:rPr lang="fr-FR" dirty="0">
                <a:latin typeface="Calibri" panose="020F0502020204030204" pitchFamily="34" charset="0"/>
                <a:cs typeface="Calibri" panose="020F0502020204030204" pitchFamily="34" charset="0"/>
              </a:rPr>
              <a:t>Malheureusement, les services de synchronisation Azure / Power Bi sont difficile à mettre en place.</a:t>
            </a:r>
          </a:p>
          <a:p>
            <a:r>
              <a:rPr lang="fr-FR" dirty="0">
                <a:latin typeface="Calibri" panose="020F0502020204030204" pitchFamily="34" charset="0"/>
                <a:cs typeface="Calibri" panose="020F0502020204030204" pitchFamily="34" charset="0"/>
              </a:rPr>
              <a:t>Le volume de données étant important les améliorations ci-dessus sont primordiales et ce doivent d’être étudiées de manière approfondie.</a:t>
            </a:r>
          </a:p>
        </p:txBody>
      </p:sp>
      <p:sp>
        <p:nvSpPr>
          <p:cNvPr id="4" name="Espace réservé du texte 3">
            <a:extLst>
              <a:ext uri="{FF2B5EF4-FFF2-40B4-BE49-F238E27FC236}">
                <a16:creationId xmlns:a16="http://schemas.microsoft.com/office/drawing/2014/main" id="{CFF38952-2E85-4AE3-97F5-A8640599ACCC}"/>
              </a:ext>
            </a:extLst>
          </p:cNvPr>
          <p:cNvSpPr>
            <a:spLocks noGrp="1"/>
          </p:cNvSpPr>
          <p:nvPr>
            <p:ph type="body" sz="half" idx="2"/>
          </p:nvPr>
        </p:nvSpPr>
        <p:spPr>
          <a:xfrm>
            <a:off x="643464" y="3460177"/>
            <a:ext cx="3455293" cy="537411"/>
          </a:xfrm>
        </p:spPr>
        <p:txBody>
          <a:bodyPr>
            <a:normAutofit/>
          </a:bodyPr>
          <a:lstStyle/>
          <a:p>
            <a:r>
              <a:rPr lang="fr-FR" sz="1400" dirty="0">
                <a:latin typeface="Calibri" panose="020F0502020204030204" pitchFamily="34" charset="0"/>
                <a:cs typeface="Calibri" panose="020F0502020204030204" pitchFamily="34" charset="0"/>
              </a:rPr>
              <a:t>Améliorations à apporter à la solution.</a:t>
            </a:r>
          </a:p>
        </p:txBody>
      </p:sp>
      <p:sp>
        <p:nvSpPr>
          <p:cNvPr id="5" name="Espace réservé de la date 4">
            <a:extLst>
              <a:ext uri="{FF2B5EF4-FFF2-40B4-BE49-F238E27FC236}">
                <a16:creationId xmlns:a16="http://schemas.microsoft.com/office/drawing/2014/main" id="{F51BBE33-85F8-45B8-B8F3-C88F476833C3}"/>
              </a:ext>
            </a:extLst>
          </p:cNvPr>
          <p:cNvSpPr>
            <a:spLocks noGrp="1"/>
          </p:cNvSpPr>
          <p:nvPr>
            <p:ph type="dt" sz="half" idx="10"/>
          </p:nvPr>
        </p:nvSpPr>
        <p:spPr/>
        <p:txBody>
          <a:bodyPr/>
          <a:lstStyle/>
          <a:p>
            <a:pPr rtl="0"/>
            <a:fld id="{0A97361A-7C50-452A-9761-2F2CCDC29838}" type="datetime1">
              <a:rPr lang="fr-FR" smtClean="0"/>
              <a:t>21/02/2022</a:t>
            </a:fld>
            <a:endParaRPr lang="en-US" dirty="0"/>
          </a:p>
        </p:txBody>
      </p:sp>
    </p:spTree>
    <p:extLst>
      <p:ext uri="{BB962C8B-B14F-4D97-AF65-F5344CB8AC3E}">
        <p14:creationId xmlns:p14="http://schemas.microsoft.com/office/powerpoint/2010/main" val="263031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33C477-1F41-41BC-84FA-50B03ADFFD5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53E90676-7F29-4336-A08C-DB5EE594FBE6}"/>
              </a:ext>
            </a:extLst>
          </p:cNvPr>
          <p:cNvSpPr>
            <a:spLocks noGrp="1"/>
          </p:cNvSpPr>
          <p:nvPr>
            <p:ph idx="1"/>
          </p:nvPr>
        </p:nvSpPr>
        <p:spPr/>
        <p:txBody>
          <a:bodyPr>
            <a:normAutofit/>
          </a:bodyPr>
          <a:lstStyle/>
          <a:p>
            <a:pPr marL="0" indent="0">
              <a:buNone/>
            </a:pPr>
            <a:r>
              <a:rPr lang="fr-FR" sz="1400" dirty="0">
                <a:latin typeface="Calibri" panose="020F0502020204030204" pitchFamily="34" charset="0"/>
                <a:cs typeface="Calibri" panose="020F0502020204030204" pitchFamily="34" charset="0"/>
              </a:rPr>
              <a:t>J’ai apprécié travailler sur ce projet. </a:t>
            </a:r>
          </a:p>
          <a:p>
            <a:pPr marL="0" indent="0">
              <a:buNone/>
            </a:pPr>
            <a:r>
              <a:rPr lang="fr-FR" sz="1400" dirty="0">
                <a:latin typeface="Calibri" panose="020F0502020204030204" pitchFamily="34" charset="0"/>
                <a:cs typeface="Calibri" panose="020F0502020204030204" pitchFamily="34" charset="0"/>
              </a:rPr>
              <a:t>Le modèle prédictif à du être refait à plusieurs reprises, mais cela m’a permis d’approfondir mes connaissances sur le Machine Learning.</a:t>
            </a:r>
          </a:p>
          <a:p>
            <a:pPr marL="0" indent="0">
              <a:buNone/>
            </a:pPr>
            <a:r>
              <a:rPr lang="fr-FR" sz="1400" dirty="0">
                <a:latin typeface="Calibri" panose="020F0502020204030204" pitchFamily="34" charset="0"/>
                <a:cs typeface="Calibri" panose="020F0502020204030204" pitchFamily="34" charset="0"/>
              </a:rPr>
              <a:t>Azure est une solution très intéressante qui offre beaucoup de possibilités, c’est la raison de mon choix, associé au fait que je dispose déjà d’un compte avec abonnement Microsoft et que je suis plus à l’aise avec les outils et environnement Microsoft et Hybride.</a:t>
            </a:r>
          </a:p>
          <a:p>
            <a:pPr marL="0" indent="0">
              <a:buNone/>
            </a:pPr>
            <a:r>
              <a:rPr lang="fr-FR" sz="1400" dirty="0">
                <a:latin typeface="Calibri" panose="020F0502020204030204" pitchFamily="34" charset="0"/>
                <a:cs typeface="Calibri" panose="020F0502020204030204" pitchFamily="34" charset="0"/>
              </a:rPr>
              <a:t>J’ai profité de ce Projet pour faire évoluer mon environnement Nagios que je possède depuis quelques temps et l’intégrer dans une solution en lien avec les différentes matières abordés durant le cursus M2I.</a:t>
            </a:r>
          </a:p>
          <a:p>
            <a:pPr marL="0" indent="0">
              <a:buNone/>
            </a:pPr>
            <a:r>
              <a:rPr lang="fr-FR" sz="1400" dirty="0">
                <a:latin typeface="Calibri" panose="020F0502020204030204" pitchFamily="34" charset="0"/>
                <a:cs typeface="Calibri" panose="020F0502020204030204" pitchFamily="34" charset="0"/>
              </a:rPr>
              <a:t>Le code source à été réalisé en Python et la transformation des données de .txt à .csv avec Excel.</a:t>
            </a:r>
          </a:p>
          <a:p>
            <a:pPr marL="0" indent="0">
              <a:buNone/>
            </a:pPr>
            <a:r>
              <a:rPr lang="fr-FR" sz="1400" dirty="0">
                <a:latin typeface="Calibri" panose="020F0502020204030204" pitchFamily="34" charset="0"/>
                <a:cs typeface="Calibri" panose="020F0502020204030204" pitchFamily="34" charset="0"/>
              </a:rPr>
              <a:t>Il m’a maqué du temps pour réaliser des data visualisations plus détaillées ainsi que certaines connaissances en transformation de données et en termes d’applications pour créer le lien entre Hadoop et Azure / Azure et Power BI.</a:t>
            </a:r>
          </a:p>
          <a:p>
            <a:pPr marL="0" indent="0">
              <a:buNone/>
            </a:pPr>
            <a:r>
              <a:rPr lang="fr-FR" sz="1400" dirty="0">
                <a:latin typeface="Calibri" panose="020F0502020204030204" pitchFamily="34" charset="0"/>
                <a:cs typeface="Calibri" panose="020F0502020204030204" pitchFamily="34" charset="0"/>
              </a:rPr>
              <a:t>En conclusion, le rendu de ce projet n’est pas réellement achevé et mérite d’être encore travaillé. </a:t>
            </a:r>
          </a:p>
        </p:txBody>
      </p:sp>
      <p:sp>
        <p:nvSpPr>
          <p:cNvPr id="4" name="Espace réservé de la date 3">
            <a:extLst>
              <a:ext uri="{FF2B5EF4-FFF2-40B4-BE49-F238E27FC236}">
                <a16:creationId xmlns:a16="http://schemas.microsoft.com/office/drawing/2014/main" id="{BCE38EBD-1485-4A58-B789-D16F961EECA8}"/>
              </a:ext>
            </a:extLst>
          </p:cNvPr>
          <p:cNvSpPr>
            <a:spLocks noGrp="1"/>
          </p:cNvSpPr>
          <p:nvPr>
            <p:ph type="dt" sz="half" idx="10"/>
          </p:nvPr>
        </p:nvSpPr>
        <p:spPr/>
        <p:txBody>
          <a:bodyPr/>
          <a:lstStyle/>
          <a:p>
            <a:pPr rtl="0"/>
            <a:fld id="{75162FBC-E467-46B8-ABE1-98D95CFF2BA6}" type="datetime1">
              <a:rPr lang="fr-FR" smtClean="0"/>
              <a:t>21/02/2022</a:t>
            </a:fld>
            <a:endParaRPr lang="en-US" dirty="0"/>
          </a:p>
        </p:txBody>
      </p:sp>
    </p:spTree>
    <p:extLst>
      <p:ext uri="{BB962C8B-B14F-4D97-AF65-F5344CB8AC3E}">
        <p14:creationId xmlns:p14="http://schemas.microsoft.com/office/powerpoint/2010/main" val="295576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fr" sz="4800" i="1" dirty="0">
                <a:solidFill>
                  <a:srgbClr val="FFFFFF"/>
                </a:solidFill>
              </a:rPr>
              <a:t>« Il s’agit d’un petit pas pour l’homme, un bond de géant pour l’humanité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fr" dirty="0">
                <a:solidFill>
                  <a:srgbClr val="FFFFFF"/>
                </a:solidFill>
              </a:rPr>
              <a:t>-Neil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502BDF-EA98-4326-AEF3-3F6182C1D1BA}"/>
              </a:ext>
            </a:extLst>
          </p:cNvPr>
          <p:cNvSpPr>
            <a:spLocks noGrp="1"/>
          </p:cNvSpPr>
          <p:nvPr>
            <p:ph type="title"/>
          </p:nvPr>
        </p:nvSpPr>
        <p:spPr/>
        <p:txBody>
          <a:bodyPr/>
          <a:lstStyle/>
          <a:p>
            <a:r>
              <a:rPr lang="fr-FR" dirty="0"/>
              <a:t>Contexte &amp; Problématique</a:t>
            </a:r>
          </a:p>
        </p:txBody>
      </p:sp>
      <p:sp>
        <p:nvSpPr>
          <p:cNvPr id="3" name="Espace réservé du contenu 2">
            <a:extLst>
              <a:ext uri="{FF2B5EF4-FFF2-40B4-BE49-F238E27FC236}">
                <a16:creationId xmlns:a16="http://schemas.microsoft.com/office/drawing/2014/main" id="{B624FE65-D325-46A9-81BF-E4F40BFD2581}"/>
              </a:ext>
            </a:extLst>
          </p:cNvPr>
          <p:cNvSpPr>
            <a:spLocks noGrp="1"/>
          </p:cNvSpPr>
          <p:nvPr>
            <p:ph idx="1"/>
          </p:nvPr>
        </p:nvSpPr>
        <p:spPr>
          <a:xfrm>
            <a:off x="1097280" y="2108201"/>
            <a:ext cx="10284594" cy="3760891"/>
          </a:xfrm>
        </p:spPr>
        <p:txBody>
          <a:bodyPr>
            <a:normAutofit lnSpcReduction="10000"/>
          </a:bodyPr>
          <a:lstStyle/>
          <a:p>
            <a:pPr marL="0" indent="0" algn="just">
              <a:buNone/>
            </a:pPr>
            <a:r>
              <a:rPr lang="fr-FR" sz="1800" spc="-15" dirty="0">
                <a:effectLst/>
                <a:latin typeface="Calibri" panose="020F0502020204030204" pitchFamily="34" charset="0"/>
                <a:ea typeface="Times New Roman" panose="02020603050405020304" pitchFamily="18" charset="0"/>
                <a:cs typeface="Times New Roman" panose="02020603050405020304" pitchFamily="18" charset="0"/>
              </a:rPr>
              <a:t>Dans un contexte économique et industriel, le volume de données récoltées par bon nombre d’applications ; deviens de plus en plus croissant. La migration vers le cloud devient pour les entreprises comme pour le grand public un facteur indispensable.</a:t>
            </a:r>
            <a:endParaRPr lang="fr-FR" sz="1800" spc="-15"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fr-FR" sz="1800" spc="-15" dirty="0">
                <a:effectLst/>
                <a:latin typeface="Calibri" panose="020F0502020204030204" pitchFamily="34" charset="0"/>
                <a:ea typeface="Times New Roman" panose="02020603050405020304" pitchFamily="18" charset="0"/>
                <a:cs typeface="Times New Roman" panose="02020603050405020304" pitchFamily="18" charset="0"/>
              </a:rPr>
              <a:t>A ceci on ajoute la confidentialité des données qui pour les entreprises reste un enjeu financier et pour chaque individu peut représenter une atteinte à leurs vies privée, ce qui est un second facteur à ne pas négliger.</a:t>
            </a:r>
            <a:endParaRPr lang="fr-FR" sz="1800" spc="-15"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fr-FR" sz="1800" spc="-15" dirty="0">
                <a:effectLst/>
                <a:latin typeface="Calibri" panose="020F0502020204030204" pitchFamily="34" charset="0"/>
                <a:ea typeface="Times New Roman" panose="02020603050405020304" pitchFamily="18" charset="0"/>
                <a:cs typeface="Times New Roman" panose="02020603050405020304" pitchFamily="18" charset="0"/>
              </a:rPr>
              <a:t>Dans cet optique, j’ai mis en place un certain nombre d’indicateurs et d’outils de supervision afin de préserver la sécurité et la protection de mes données quant à l’utilisation de mon matériel informatique (tant pour une utilisation personnelle que professionnelle). </a:t>
            </a:r>
            <a:endParaRPr lang="fr-FR" sz="1800" spc="-15"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fr-FR" sz="1800" spc="-15" dirty="0">
                <a:effectLst/>
                <a:latin typeface="Calibri" panose="020F0502020204030204" pitchFamily="34" charset="0"/>
                <a:ea typeface="Times New Roman" panose="02020603050405020304" pitchFamily="18" charset="0"/>
                <a:cs typeface="Times New Roman" panose="02020603050405020304" pitchFamily="18" charset="0"/>
              </a:rPr>
              <a:t>Les fichiers journaux (système / Réseau / logs) constitue la base des données sur lesquelles je souhaite effectuer un audit, un traitement, une analyse et des prédictions sur les axes d’amélioration en termes de confidentialité et de sécurité. </a:t>
            </a:r>
            <a:endParaRPr lang="fr-FR" sz="1800" spc="-15"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fr-FR" dirty="0"/>
          </a:p>
        </p:txBody>
      </p:sp>
      <p:sp>
        <p:nvSpPr>
          <p:cNvPr id="4" name="Espace réservé de la date 3">
            <a:extLst>
              <a:ext uri="{FF2B5EF4-FFF2-40B4-BE49-F238E27FC236}">
                <a16:creationId xmlns:a16="http://schemas.microsoft.com/office/drawing/2014/main" id="{B16C366A-B868-4594-AC33-256DD38A50F0}"/>
              </a:ext>
            </a:extLst>
          </p:cNvPr>
          <p:cNvSpPr>
            <a:spLocks noGrp="1"/>
          </p:cNvSpPr>
          <p:nvPr>
            <p:ph type="dt" sz="half" idx="10"/>
          </p:nvPr>
        </p:nvSpPr>
        <p:spPr/>
        <p:txBody>
          <a:bodyPr/>
          <a:lstStyle/>
          <a:p>
            <a:pPr rtl="0"/>
            <a:fld id="{75162FBC-E467-46B8-ABE1-98D95CFF2BA6}" type="datetime1">
              <a:rPr lang="fr-FR" smtClean="0"/>
              <a:t>21/02/2022</a:t>
            </a:fld>
            <a:endParaRPr lang="en-US" dirty="0"/>
          </a:p>
        </p:txBody>
      </p:sp>
    </p:spTree>
    <p:extLst>
      <p:ext uri="{BB962C8B-B14F-4D97-AF65-F5344CB8AC3E}">
        <p14:creationId xmlns:p14="http://schemas.microsoft.com/office/powerpoint/2010/main" val="411277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BCF89D-13F5-492D-8BBD-C1DA2EF493F0}"/>
              </a:ext>
            </a:extLst>
          </p:cNvPr>
          <p:cNvSpPr>
            <a:spLocks noGrp="1"/>
          </p:cNvSpPr>
          <p:nvPr>
            <p:ph type="title"/>
          </p:nvPr>
        </p:nvSpPr>
        <p:spPr>
          <a:xfrm>
            <a:off x="643466" y="786383"/>
            <a:ext cx="3517567" cy="2093975"/>
          </a:xfrm>
        </p:spPr>
        <p:txBody>
          <a:bodyPr anchor="b">
            <a:normAutofit/>
          </a:bodyPr>
          <a:lstStyle/>
          <a:p>
            <a:r>
              <a:rPr lang="fr-FR" dirty="0"/>
              <a:t>STAFF</a:t>
            </a:r>
          </a:p>
        </p:txBody>
      </p:sp>
      <p:pic>
        <p:nvPicPr>
          <p:cNvPr id="7" name="Espace réservé du contenu 6" descr="Une image contenant homme, personne, verres, portant&#10;&#10;Description générée automatiquement">
            <a:extLst>
              <a:ext uri="{FF2B5EF4-FFF2-40B4-BE49-F238E27FC236}">
                <a16:creationId xmlns:a16="http://schemas.microsoft.com/office/drawing/2014/main" id="{B98536A7-3523-4B72-8F35-E38882C7DF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901" r="2" b="27903"/>
          <a:stretch/>
        </p:blipFill>
        <p:spPr>
          <a:xfrm>
            <a:off x="9924119" y="4720079"/>
            <a:ext cx="1553506" cy="1387476"/>
          </a:xfrm>
          <a:noFill/>
        </p:spPr>
      </p:pic>
      <p:sp>
        <p:nvSpPr>
          <p:cNvPr id="5" name="Espace réservé de la date 4">
            <a:extLst>
              <a:ext uri="{FF2B5EF4-FFF2-40B4-BE49-F238E27FC236}">
                <a16:creationId xmlns:a16="http://schemas.microsoft.com/office/drawing/2014/main" id="{16AD434A-DC27-4416-BCF0-DB021333E4BE}"/>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0A97361A-7C50-452A-9761-2F2CCDC29838}" type="datetime1">
              <a:rPr lang="fr-FR" smtClean="0"/>
              <a:pPr rtl="0">
                <a:spcAft>
                  <a:spcPts val="600"/>
                </a:spcAft>
              </a:pPr>
              <a:t>21/02/2022</a:t>
            </a:fld>
            <a:endParaRPr lang="en-US"/>
          </a:p>
        </p:txBody>
      </p:sp>
      <p:sp>
        <p:nvSpPr>
          <p:cNvPr id="8" name="ZoneTexte 7">
            <a:extLst>
              <a:ext uri="{FF2B5EF4-FFF2-40B4-BE49-F238E27FC236}">
                <a16:creationId xmlns:a16="http://schemas.microsoft.com/office/drawing/2014/main" id="{E6FE664A-F56D-4F7F-94D6-40792C8BFAD6}"/>
              </a:ext>
            </a:extLst>
          </p:cNvPr>
          <p:cNvSpPr txBox="1"/>
          <p:nvPr/>
        </p:nvSpPr>
        <p:spPr>
          <a:xfrm>
            <a:off x="5319247" y="1504449"/>
            <a:ext cx="6158378" cy="2800767"/>
          </a:xfrm>
          <a:prstGeom prst="rect">
            <a:avLst/>
          </a:prstGeom>
          <a:noFill/>
        </p:spPr>
        <p:txBody>
          <a:bodyPr wrap="square" rtlCol="0">
            <a:spAutoFit/>
          </a:bodyPr>
          <a:lstStyle/>
          <a:p>
            <a:r>
              <a:rPr lang="fr-FR" sz="1100" b="0" i="0" dirty="0">
                <a:effectLst/>
                <a:latin typeface="Calibri" panose="020F0502020204030204" pitchFamily="34" charset="0"/>
                <a:cs typeface="Calibri" panose="020F0502020204030204" pitchFamily="34" charset="0"/>
              </a:rPr>
              <a:t>J’ai développé des compétences en informatique, notamment avec Linux Windows et Android, à travers différentes formations. Je suis polyvalent, désireux d’acquérir en permanence de nouvelles connaissances.</a:t>
            </a:r>
            <a:br>
              <a:rPr lang="fr-FR" sz="1100" dirty="0">
                <a:latin typeface="Calibri" panose="020F0502020204030204" pitchFamily="34" charset="0"/>
                <a:cs typeface="Calibri" panose="020F0502020204030204" pitchFamily="34" charset="0"/>
              </a:rPr>
            </a:br>
            <a:br>
              <a:rPr lang="fr-FR" sz="1100" dirty="0">
                <a:latin typeface="Calibri" panose="020F0502020204030204" pitchFamily="34" charset="0"/>
                <a:cs typeface="Calibri" panose="020F0502020204030204" pitchFamily="34" charset="0"/>
              </a:rPr>
            </a:br>
            <a:r>
              <a:rPr lang="fr-FR" sz="1100" b="0" i="0" dirty="0">
                <a:effectLst/>
                <a:latin typeface="Calibri" panose="020F0502020204030204" pitchFamily="34" charset="0"/>
                <a:cs typeface="Calibri" panose="020F0502020204030204" pitchFamily="34" charset="0"/>
              </a:rPr>
              <a:t>Je dispose de compétences en administration d'infrastructure de systèmes informatique, en réseaux, en programmation. J’ai de bonnes notions en développement PHP / JAVA EE / Python et sur les bases de données SQL et NoSQL. </a:t>
            </a:r>
            <a:br>
              <a:rPr lang="fr-FR" sz="1100" dirty="0">
                <a:latin typeface="Calibri" panose="020F0502020204030204" pitchFamily="34" charset="0"/>
                <a:cs typeface="Calibri" panose="020F0502020204030204" pitchFamily="34" charset="0"/>
              </a:rPr>
            </a:br>
            <a:br>
              <a:rPr lang="fr-FR" sz="1100" dirty="0">
                <a:latin typeface="Calibri" panose="020F0502020204030204" pitchFamily="34" charset="0"/>
                <a:cs typeface="Calibri" panose="020F0502020204030204" pitchFamily="34" charset="0"/>
              </a:rPr>
            </a:br>
            <a:r>
              <a:rPr lang="fr-FR" sz="1100" b="0" i="0" dirty="0">
                <a:effectLst/>
                <a:latin typeface="Calibri" panose="020F0502020204030204" pitchFamily="34" charset="0"/>
                <a:cs typeface="Calibri" panose="020F0502020204030204" pitchFamily="34" charset="0"/>
              </a:rPr>
              <a:t>J'ai également appréhendé les Framework Hibernate / Spring / Symfony la méthode de travail en TDD avec les tests unitaires ainsi que les tests fonctionnels pour le développement de mes différents projets.</a:t>
            </a:r>
            <a:br>
              <a:rPr lang="fr-FR" sz="1100" dirty="0">
                <a:latin typeface="Calibri" panose="020F0502020204030204" pitchFamily="34" charset="0"/>
                <a:cs typeface="Calibri" panose="020F0502020204030204" pitchFamily="34" charset="0"/>
              </a:rPr>
            </a:br>
            <a:br>
              <a:rPr lang="fr-FR" sz="1100" dirty="0">
                <a:latin typeface="Calibri" panose="020F0502020204030204" pitchFamily="34" charset="0"/>
                <a:cs typeface="Calibri" panose="020F0502020204030204" pitchFamily="34" charset="0"/>
              </a:rPr>
            </a:br>
            <a:r>
              <a:rPr lang="fr-FR" sz="1100" b="0" i="0" dirty="0">
                <a:effectLst/>
                <a:latin typeface="Calibri" panose="020F0502020204030204" pitchFamily="34" charset="0"/>
                <a:cs typeface="Calibri" panose="020F0502020204030204" pitchFamily="34" charset="0"/>
              </a:rPr>
              <a:t>Je développe mes appétences sur la gestion de projet Agile et sur les méthodologies DevOps &amp; </a:t>
            </a:r>
            <a:r>
              <a:rPr lang="fr-FR" sz="1100" b="0" i="0" dirty="0" err="1">
                <a:effectLst/>
                <a:latin typeface="Calibri" panose="020F0502020204030204" pitchFamily="34" charset="0"/>
                <a:cs typeface="Calibri" panose="020F0502020204030204" pitchFamily="34" charset="0"/>
              </a:rPr>
              <a:t>DevSecOps</a:t>
            </a:r>
            <a:r>
              <a:rPr lang="fr-FR" sz="1100" b="0" i="0" dirty="0">
                <a:effectLst/>
                <a:latin typeface="Calibri" panose="020F0502020204030204" pitchFamily="34" charset="0"/>
                <a:cs typeface="Calibri" panose="020F0502020204030204" pitchFamily="34" charset="0"/>
              </a:rPr>
              <a:t>.</a:t>
            </a:r>
            <a:br>
              <a:rPr lang="fr-FR" sz="1100" dirty="0">
                <a:latin typeface="Calibri" panose="020F0502020204030204" pitchFamily="34" charset="0"/>
                <a:cs typeface="Calibri" panose="020F0502020204030204" pitchFamily="34" charset="0"/>
              </a:rPr>
            </a:br>
            <a:br>
              <a:rPr lang="fr-FR" sz="1100" dirty="0">
                <a:latin typeface="Calibri" panose="020F0502020204030204" pitchFamily="34" charset="0"/>
                <a:cs typeface="Calibri" panose="020F0502020204030204" pitchFamily="34" charset="0"/>
              </a:rPr>
            </a:br>
            <a:r>
              <a:rPr lang="fr-FR" sz="1100" b="0" i="0" dirty="0">
                <a:effectLst/>
                <a:latin typeface="Calibri" panose="020F0502020204030204" pitchFamily="34" charset="0"/>
                <a:cs typeface="Calibri" panose="020F0502020204030204" pitchFamily="34" charset="0"/>
              </a:rPr>
              <a:t>Je suis passionné par les nouvelles technologies et je souhaite élargir et optimiser mes expériences et compétences dans ce secteur d'activité.</a:t>
            </a:r>
            <a:endParaRPr lang="fr-FR" sz="1100" dirty="0">
              <a:latin typeface="Calibri" panose="020F0502020204030204" pitchFamily="34" charset="0"/>
              <a:cs typeface="Calibri" panose="020F0502020204030204" pitchFamily="34" charset="0"/>
            </a:endParaRPr>
          </a:p>
        </p:txBody>
      </p:sp>
      <p:sp>
        <p:nvSpPr>
          <p:cNvPr id="9" name="ZoneTexte 8">
            <a:extLst>
              <a:ext uri="{FF2B5EF4-FFF2-40B4-BE49-F238E27FC236}">
                <a16:creationId xmlns:a16="http://schemas.microsoft.com/office/drawing/2014/main" id="{BD950751-BD62-43C2-ADE5-A9E63A8AA870}"/>
              </a:ext>
            </a:extLst>
          </p:cNvPr>
          <p:cNvSpPr txBox="1"/>
          <p:nvPr/>
        </p:nvSpPr>
        <p:spPr>
          <a:xfrm>
            <a:off x="5319247" y="5845945"/>
            <a:ext cx="1303562" cy="261610"/>
          </a:xfrm>
          <a:prstGeom prst="rect">
            <a:avLst/>
          </a:prstGeom>
          <a:noFill/>
        </p:spPr>
        <p:txBody>
          <a:bodyPr wrap="none" rtlCol="0">
            <a:spAutoFit/>
          </a:bodyPr>
          <a:lstStyle/>
          <a:p>
            <a:r>
              <a:rPr lang="fr-FR" sz="1100" dirty="0">
                <a:latin typeface="Calibri" panose="020F0502020204030204" pitchFamily="34" charset="0"/>
                <a:cs typeface="Calibri" panose="020F0502020204030204" pitchFamily="34" charset="0"/>
              </a:rPr>
              <a:t>Pierre-Henry Barge</a:t>
            </a:r>
          </a:p>
        </p:txBody>
      </p:sp>
    </p:spTree>
    <p:extLst>
      <p:ext uri="{BB962C8B-B14F-4D97-AF65-F5344CB8AC3E}">
        <p14:creationId xmlns:p14="http://schemas.microsoft.com/office/powerpoint/2010/main" val="388006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78A67-C30A-4893-B439-094D9AC96329}"/>
              </a:ext>
            </a:extLst>
          </p:cNvPr>
          <p:cNvSpPr>
            <a:spLocks noGrp="1"/>
          </p:cNvSpPr>
          <p:nvPr>
            <p:ph type="title"/>
          </p:nvPr>
        </p:nvSpPr>
        <p:spPr/>
        <p:txBody>
          <a:bodyPr/>
          <a:lstStyle/>
          <a:p>
            <a:r>
              <a:rPr lang="fr-FR" dirty="0"/>
              <a:t>Organisation et Gestion de Projet</a:t>
            </a:r>
          </a:p>
        </p:txBody>
      </p:sp>
      <p:sp>
        <p:nvSpPr>
          <p:cNvPr id="3" name="Espace réservé du contenu 2">
            <a:extLst>
              <a:ext uri="{FF2B5EF4-FFF2-40B4-BE49-F238E27FC236}">
                <a16:creationId xmlns:a16="http://schemas.microsoft.com/office/drawing/2014/main" id="{9D6FBA79-1A51-48FF-B823-E590E42080C6}"/>
              </a:ext>
            </a:extLst>
          </p:cNvPr>
          <p:cNvSpPr>
            <a:spLocks noGrp="1"/>
          </p:cNvSpPr>
          <p:nvPr>
            <p:ph idx="1"/>
          </p:nvPr>
        </p:nvSpPr>
        <p:spPr>
          <a:xfrm>
            <a:off x="3477928" y="2918329"/>
            <a:ext cx="7677752" cy="2030662"/>
          </a:xfrm>
        </p:spPr>
        <p:txBody>
          <a:bodyPr>
            <a:normAutofit/>
          </a:bodyPr>
          <a:lstStyle/>
          <a:p>
            <a:r>
              <a:rPr lang="fr-FR" sz="1100" dirty="0">
                <a:latin typeface="Calibri" panose="020F0502020204030204" pitchFamily="34" charset="0"/>
                <a:cs typeface="Calibri" panose="020F0502020204030204" pitchFamily="34" charset="0"/>
              </a:rPr>
              <a:t>Tout d’abord un diagramme de Gantt à été établi. </a:t>
            </a:r>
          </a:p>
          <a:p>
            <a:r>
              <a:rPr lang="fr-FR" sz="1100" dirty="0">
                <a:latin typeface="Calibri" panose="020F0502020204030204" pitchFamily="34" charset="0"/>
                <a:cs typeface="Calibri" panose="020F0502020204030204" pitchFamily="34" charset="0"/>
              </a:rPr>
              <a:t>Chaque tâches à été défini de manière non-exhaustive dans des tableaux de bord Kanban avec JIRA, puis reportées chaque jour dans mon agenda personnel.</a:t>
            </a:r>
          </a:p>
          <a:p>
            <a:r>
              <a:rPr lang="fr-FR" sz="1100" dirty="0">
                <a:latin typeface="Calibri" panose="020F0502020204030204" pitchFamily="34" charset="0"/>
                <a:cs typeface="Calibri" panose="020F0502020204030204" pitchFamily="34" charset="0"/>
              </a:rPr>
              <a:t>Etant mon propre chef et le seul Concepteur de ce projet, je m’attribut les tickets et défini par moi-même le Workflow de l’avancée du projet.</a:t>
            </a:r>
          </a:p>
          <a:p>
            <a:r>
              <a:rPr lang="fr-FR" sz="1100" dirty="0">
                <a:latin typeface="Calibri" panose="020F0502020204030204" pitchFamily="34" charset="0"/>
                <a:cs typeface="Calibri" panose="020F0502020204030204" pitchFamily="34" charset="0"/>
              </a:rPr>
              <a:t>Le but est d’obtenir un résultat le plus proche de mes attentes et en corrélation avec les attentes du jury pour l’obtention de la certification Big Data.</a:t>
            </a:r>
          </a:p>
        </p:txBody>
      </p:sp>
      <p:sp>
        <p:nvSpPr>
          <p:cNvPr id="4" name="Espace réservé de la date 3">
            <a:extLst>
              <a:ext uri="{FF2B5EF4-FFF2-40B4-BE49-F238E27FC236}">
                <a16:creationId xmlns:a16="http://schemas.microsoft.com/office/drawing/2014/main" id="{CED4C30F-203A-4E0F-B687-F2A54F41ACD0}"/>
              </a:ext>
            </a:extLst>
          </p:cNvPr>
          <p:cNvSpPr>
            <a:spLocks noGrp="1"/>
          </p:cNvSpPr>
          <p:nvPr>
            <p:ph type="dt" sz="half" idx="10"/>
          </p:nvPr>
        </p:nvSpPr>
        <p:spPr/>
        <p:txBody>
          <a:bodyPr/>
          <a:lstStyle/>
          <a:p>
            <a:pPr rtl="0"/>
            <a:fld id="{75162FBC-E467-46B8-ABE1-98D95CFF2BA6}" type="datetime1">
              <a:rPr lang="fr-FR" smtClean="0"/>
              <a:t>21/02/2022</a:t>
            </a:fld>
            <a:endParaRPr lang="en-US" dirty="0"/>
          </a:p>
        </p:txBody>
      </p:sp>
    </p:spTree>
    <p:extLst>
      <p:ext uri="{BB962C8B-B14F-4D97-AF65-F5344CB8AC3E}">
        <p14:creationId xmlns:p14="http://schemas.microsoft.com/office/powerpoint/2010/main" val="54805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088EB-8CE0-45FD-BCFE-0F72E8A91BC8}"/>
              </a:ext>
            </a:extLst>
          </p:cNvPr>
          <p:cNvSpPr>
            <a:spLocks noGrp="1"/>
          </p:cNvSpPr>
          <p:nvPr>
            <p:ph type="title"/>
          </p:nvPr>
        </p:nvSpPr>
        <p:spPr>
          <a:xfrm>
            <a:off x="1097280" y="286603"/>
            <a:ext cx="10058400" cy="1450757"/>
          </a:xfrm>
        </p:spPr>
        <p:txBody>
          <a:bodyPr anchor="b">
            <a:normAutofit/>
          </a:bodyPr>
          <a:lstStyle/>
          <a:p>
            <a:r>
              <a:rPr lang="fr-FR" dirty="0"/>
              <a:t>Supervision</a:t>
            </a:r>
          </a:p>
        </p:txBody>
      </p:sp>
      <p:pic>
        <p:nvPicPr>
          <p:cNvPr id="9" name="Espace réservé du contenu 8" descr="Une image contenant texte&#10;&#10;Description générée automatiquement">
            <a:extLst>
              <a:ext uri="{FF2B5EF4-FFF2-40B4-BE49-F238E27FC236}">
                <a16:creationId xmlns:a16="http://schemas.microsoft.com/office/drawing/2014/main" id="{BF4280DD-AC39-4871-A9DE-6DE6B529A6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423286"/>
            <a:ext cx="4639736" cy="3143421"/>
          </a:xfrm>
          <a:noFill/>
        </p:spPr>
      </p:pic>
      <p:pic>
        <p:nvPicPr>
          <p:cNvPr id="11" name="Espace réservé du contenu 10">
            <a:extLst>
              <a:ext uri="{FF2B5EF4-FFF2-40B4-BE49-F238E27FC236}">
                <a16:creationId xmlns:a16="http://schemas.microsoft.com/office/drawing/2014/main" id="{9D1130CD-40D4-4863-AD23-AF20F8379B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6688" y="2480754"/>
            <a:ext cx="4638675" cy="3028379"/>
          </a:xfrm>
        </p:spPr>
      </p:pic>
      <p:sp>
        <p:nvSpPr>
          <p:cNvPr id="7" name="Espace réservé de la date 6">
            <a:extLst>
              <a:ext uri="{FF2B5EF4-FFF2-40B4-BE49-F238E27FC236}">
                <a16:creationId xmlns:a16="http://schemas.microsoft.com/office/drawing/2014/main" id="{360B15B6-A4E6-4841-BC72-2491816E020F}"/>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76C9646D-2F82-4FD6-98A1-C2A4C26D0529}" type="datetime1">
              <a:rPr lang="fr-FR" smtClean="0"/>
              <a:pPr rtl="0">
                <a:spcAft>
                  <a:spcPts val="600"/>
                </a:spcAft>
              </a:pPr>
              <a:t>21/02/2022</a:t>
            </a:fld>
            <a:endParaRPr lang="en-US"/>
          </a:p>
        </p:txBody>
      </p:sp>
    </p:spTree>
    <p:extLst>
      <p:ext uri="{BB962C8B-B14F-4D97-AF65-F5344CB8AC3E}">
        <p14:creationId xmlns:p14="http://schemas.microsoft.com/office/powerpoint/2010/main" val="94112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D683C-EBF1-4554-97D9-E5ABCA9DF806}"/>
              </a:ext>
            </a:extLst>
          </p:cNvPr>
          <p:cNvSpPr>
            <a:spLocks noGrp="1"/>
          </p:cNvSpPr>
          <p:nvPr>
            <p:ph type="title"/>
          </p:nvPr>
        </p:nvSpPr>
        <p:spPr>
          <a:xfrm>
            <a:off x="1097280" y="286603"/>
            <a:ext cx="10058400" cy="1450757"/>
          </a:xfrm>
        </p:spPr>
        <p:txBody>
          <a:bodyPr anchor="b">
            <a:normAutofit/>
          </a:bodyPr>
          <a:lstStyle/>
          <a:p>
            <a:r>
              <a:rPr lang="fr-FR" dirty="0"/>
              <a:t>Azure</a:t>
            </a:r>
          </a:p>
        </p:txBody>
      </p:sp>
      <p:sp>
        <p:nvSpPr>
          <p:cNvPr id="14" name="Content Placeholder 2">
            <a:extLst>
              <a:ext uri="{FF2B5EF4-FFF2-40B4-BE49-F238E27FC236}">
                <a16:creationId xmlns:a16="http://schemas.microsoft.com/office/drawing/2014/main" id="{0FE98B46-51B0-46A6-A962-B1EE39132D05}"/>
              </a:ext>
            </a:extLst>
          </p:cNvPr>
          <p:cNvSpPr>
            <a:spLocks noGrp="1"/>
          </p:cNvSpPr>
          <p:nvPr>
            <p:ph sz="half" idx="1"/>
          </p:nvPr>
        </p:nvSpPr>
        <p:spPr>
          <a:xfrm>
            <a:off x="1097280" y="2120900"/>
            <a:ext cx="4639736" cy="3748193"/>
          </a:xfrm>
        </p:spPr>
        <p:txBody>
          <a:bodyPr>
            <a:normAutofit/>
          </a:bodyPr>
          <a:lstStyle/>
          <a:p>
            <a:r>
              <a:rPr lang="fr-FR" sz="1100" b="1" i="0" dirty="0">
                <a:solidFill>
                  <a:srgbClr val="202122"/>
                </a:solidFill>
                <a:effectLst/>
                <a:latin typeface="Calibri" panose="020F0502020204030204" pitchFamily="34" charset="0"/>
                <a:cs typeface="Calibri" panose="020F0502020204030204" pitchFamily="34" charset="0"/>
              </a:rPr>
              <a:t>Microsoft Azure </a:t>
            </a:r>
            <a:r>
              <a:rPr lang="fr-FR" sz="1100" i="0" dirty="0">
                <a:solidFill>
                  <a:srgbClr val="202122"/>
                </a:solidFill>
                <a:effectLst/>
                <a:latin typeface="Calibri" panose="020F0502020204030204" pitchFamily="34" charset="0"/>
                <a:cs typeface="Calibri" panose="020F0502020204030204" pitchFamily="34" charset="0"/>
              </a:rPr>
              <a:t>(Windows Azure jusqu’en 2014) est la plate-forme applicative en nuage de</a:t>
            </a:r>
            <a:r>
              <a:rPr lang="fr-FR" sz="1100" i="0" dirty="0">
                <a:solidFill>
                  <a:schemeClr val="tx1"/>
                </a:solidFill>
                <a:effectLst/>
                <a:latin typeface="Calibri" panose="020F0502020204030204" pitchFamily="34" charset="0"/>
                <a:cs typeface="Calibri" panose="020F0502020204030204" pitchFamily="34" charset="0"/>
              </a:rPr>
              <a:t> </a:t>
            </a:r>
            <a:r>
              <a:rPr lang="fr-FR" sz="1100" dirty="0">
                <a:solidFill>
                  <a:schemeClr val="tx1"/>
                </a:solidFill>
                <a:latin typeface="Calibri" panose="020F0502020204030204" pitchFamily="34" charset="0"/>
                <a:cs typeface="Calibri" panose="020F0502020204030204" pitchFamily="34" charset="0"/>
              </a:rPr>
              <a:t>Microsoft</a:t>
            </a:r>
            <a:r>
              <a:rPr lang="fr-FR" sz="1100" i="0" dirty="0">
                <a:solidFill>
                  <a:srgbClr val="202122"/>
                </a:solidFill>
                <a:effectLst/>
                <a:latin typeface="Calibri" panose="020F0502020204030204" pitchFamily="34" charset="0"/>
                <a:cs typeface="Calibri" panose="020F0502020204030204" pitchFamily="34" charset="0"/>
              </a:rPr>
              <a:t>. Son nom évoque le «</a:t>
            </a:r>
            <a:r>
              <a:rPr lang="fr-FR" sz="1100" i="0" dirty="0">
                <a:solidFill>
                  <a:schemeClr val="tx1"/>
                </a:solidFill>
                <a:effectLst/>
                <a:latin typeface="Calibri" panose="020F0502020204030204" pitchFamily="34" charset="0"/>
                <a:cs typeface="Calibri" panose="020F0502020204030204" pitchFamily="34" charset="0"/>
              </a:rPr>
              <a:t> </a:t>
            </a:r>
            <a:r>
              <a:rPr lang="fr-FR" sz="1100" dirty="0">
                <a:solidFill>
                  <a:schemeClr val="tx1"/>
                </a:solidFill>
                <a:latin typeface="Calibri" panose="020F0502020204030204" pitchFamily="34" charset="0"/>
                <a:cs typeface="Calibri" panose="020F0502020204030204" pitchFamily="34" charset="0"/>
              </a:rPr>
              <a:t>cloud</a:t>
            </a:r>
            <a:r>
              <a:rPr lang="fr-FR" sz="1100" dirty="0">
                <a:solidFill>
                  <a:srgbClr val="00B0F0"/>
                </a:solidFill>
                <a:latin typeface="Calibri" panose="020F0502020204030204" pitchFamily="34" charset="0"/>
                <a:cs typeface="Calibri" panose="020F0502020204030204" pitchFamily="34" charset="0"/>
              </a:rPr>
              <a:t> </a:t>
            </a:r>
            <a:r>
              <a:rPr lang="fr-FR" sz="1100" dirty="0" err="1">
                <a:solidFill>
                  <a:schemeClr val="tx1"/>
                </a:solidFill>
                <a:latin typeface="Calibri" panose="020F0502020204030204" pitchFamily="34" charset="0"/>
                <a:cs typeface="Calibri" panose="020F0502020204030204" pitchFamily="34" charset="0"/>
              </a:rPr>
              <a:t>computing</a:t>
            </a:r>
            <a:r>
              <a:rPr lang="fr-FR" sz="1100" i="0" dirty="0">
                <a:solidFill>
                  <a:schemeClr val="tx1"/>
                </a:solidFill>
                <a:effectLst/>
                <a:latin typeface="Calibri" panose="020F0502020204030204" pitchFamily="34" charset="0"/>
                <a:cs typeface="Calibri" panose="020F0502020204030204" pitchFamily="34" charset="0"/>
              </a:rPr>
              <a:t> </a:t>
            </a:r>
            <a:r>
              <a:rPr lang="fr-FR" sz="1100" i="0" dirty="0">
                <a:solidFill>
                  <a:srgbClr val="202122"/>
                </a:solidFill>
                <a:effectLst/>
                <a:latin typeface="Calibri" panose="020F0502020204030204" pitchFamily="34" charset="0"/>
                <a:cs typeface="Calibri" panose="020F0502020204030204" pitchFamily="34" charset="0"/>
              </a:rPr>
              <a:t>», ou informatique en nuage (l'externalisation des ressources informatiques d'une entreprise vers des </a:t>
            </a:r>
            <a:r>
              <a:rPr lang="fr-FR" sz="1100" dirty="0">
                <a:solidFill>
                  <a:schemeClr val="tx1"/>
                </a:solidFill>
                <a:latin typeface="Calibri" panose="020F0502020204030204" pitchFamily="34" charset="0"/>
                <a:cs typeface="Calibri" panose="020F0502020204030204" pitchFamily="34" charset="0"/>
              </a:rPr>
              <a:t>datacenters</a:t>
            </a:r>
            <a:r>
              <a:rPr lang="fr-FR" sz="1100" i="0" dirty="0">
                <a:solidFill>
                  <a:srgbClr val="202122"/>
                </a:solidFill>
                <a:effectLst/>
                <a:latin typeface="Calibri" panose="020F0502020204030204" pitchFamily="34" charset="0"/>
                <a:cs typeface="Calibri" panose="020F0502020204030204" pitchFamily="34" charset="0"/>
              </a:rPr>
              <a:t> distants)</a:t>
            </a:r>
          </a:p>
          <a:p>
            <a:r>
              <a:rPr lang="fr-FR" sz="1100" b="1" dirty="0">
                <a:latin typeface="Calibri" panose="020F0502020204030204" pitchFamily="34" charset="0"/>
                <a:cs typeface="Calibri" panose="020F0502020204030204" pitchFamily="34" charset="0"/>
              </a:rPr>
              <a:t>Le Machine Learning </a:t>
            </a:r>
            <a:r>
              <a:rPr lang="fr-FR" sz="1100" dirty="0">
                <a:latin typeface="Calibri" panose="020F0502020204030204" pitchFamily="34" charset="0"/>
                <a:cs typeface="Calibri" panose="020F0502020204030204" pitchFamily="34" charset="0"/>
              </a:rPr>
              <a:t>: L'apprentissage automatique est la création et l'utilisation de modèles appris à partir de données. Dans d'autres contextes, cela pourrait être appelé modélisation prédictive ou exploration de données.</a:t>
            </a:r>
          </a:p>
          <a:p>
            <a:r>
              <a:rPr lang="fr-FR" sz="1100" dirty="0">
                <a:latin typeface="Calibri" panose="020F0502020204030204" pitchFamily="34" charset="0"/>
                <a:cs typeface="Calibri" panose="020F0502020204030204" pitchFamily="34" charset="0"/>
              </a:rPr>
              <a:t>En règle générale, l’objectif est d'utiliser les données du passé pour développer des modèles que nous pouvons utiliser pour prédire divers résultats pour les nouvelles données.</a:t>
            </a:r>
          </a:p>
          <a:p>
            <a:r>
              <a:rPr lang="fr-FR" sz="1100" dirty="0">
                <a:latin typeface="Calibri" panose="020F0502020204030204" pitchFamily="34" charset="0"/>
                <a:cs typeface="Calibri" panose="020F0502020204030204" pitchFamily="34" charset="0"/>
              </a:rPr>
              <a:t>Pour trouver les modèles du ML on utilise plusieurs techniques issues de branches de mathématiques telles que l’</a:t>
            </a:r>
            <a:r>
              <a:rPr lang="fr-FR" sz="1100" dirty="0" err="1">
                <a:latin typeface="Calibri" panose="020F0502020204030204" pitchFamily="34" charset="0"/>
                <a:cs typeface="Calibri" panose="020F0502020204030204" pitchFamily="34" charset="0"/>
              </a:rPr>
              <a:t>alg</a:t>
            </a:r>
            <a:r>
              <a:rPr lang="en-CA" sz="1100" dirty="0">
                <a:latin typeface="Calibri" panose="020F0502020204030204" pitchFamily="34" charset="0"/>
                <a:cs typeface="Calibri" panose="020F0502020204030204" pitchFamily="34" charset="0"/>
              </a:rPr>
              <a:t>è</a:t>
            </a:r>
            <a:r>
              <a:rPr lang="fr-FR" sz="1100" dirty="0" err="1">
                <a:latin typeface="Calibri" panose="020F0502020204030204" pitchFamily="34" charset="0"/>
                <a:cs typeface="Calibri" panose="020F0502020204030204" pitchFamily="34" charset="0"/>
              </a:rPr>
              <a:t>bre</a:t>
            </a:r>
            <a:r>
              <a:rPr lang="fr-FR" sz="1100" dirty="0">
                <a:latin typeface="Calibri" panose="020F0502020204030204" pitchFamily="34" charset="0"/>
                <a:cs typeface="Calibri" panose="020F0502020204030204" pitchFamily="34" charset="0"/>
              </a:rPr>
              <a:t>, les stats, les probabilités et d’autres techniques issues des sciences de l’informatique tel que la recherche opérationnelle</a:t>
            </a:r>
            <a:endParaRPr lang="fr-FR" sz="1100" dirty="0">
              <a:solidFill>
                <a:srgbClr val="202122"/>
              </a:solidFill>
              <a:latin typeface="Calibri" panose="020F0502020204030204" pitchFamily="34" charset="0"/>
              <a:cs typeface="Calibri" panose="020F0502020204030204" pitchFamily="34" charset="0"/>
            </a:endParaRPr>
          </a:p>
        </p:txBody>
      </p:sp>
      <p:pic>
        <p:nvPicPr>
          <p:cNvPr id="9" name="Espace réservé du contenu 8">
            <a:extLst>
              <a:ext uri="{FF2B5EF4-FFF2-40B4-BE49-F238E27FC236}">
                <a16:creationId xmlns:a16="http://schemas.microsoft.com/office/drawing/2014/main" id="{37995402-2538-4E96-A848-0A3865CD1A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944" y="2541455"/>
            <a:ext cx="4639736" cy="2907084"/>
          </a:xfrm>
          <a:noFill/>
        </p:spPr>
      </p:pic>
      <p:sp>
        <p:nvSpPr>
          <p:cNvPr id="7" name="Espace réservé de la date 6">
            <a:extLst>
              <a:ext uri="{FF2B5EF4-FFF2-40B4-BE49-F238E27FC236}">
                <a16:creationId xmlns:a16="http://schemas.microsoft.com/office/drawing/2014/main" id="{02B6EED2-7E1C-4BA2-B79F-7EFDB256F0DA}"/>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76C9646D-2F82-4FD6-98A1-C2A4C26D0529}" type="datetime1">
              <a:rPr lang="fr-FR" smtClean="0"/>
              <a:pPr rtl="0">
                <a:spcAft>
                  <a:spcPts val="600"/>
                </a:spcAft>
              </a:pPr>
              <a:t>21/02/2022</a:t>
            </a:fld>
            <a:endParaRPr lang="en-US"/>
          </a:p>
        </p:txBody>
      </p:sp>
    </p:spTree>
    <p:extLst>
      <p:ext uri="{BB962C8B-B14F-4D97-AF65-F5344CB8AC3E}">
        <p14:creationId xmlns:p14="http://schemas.microsoft.com/office/powerpoint/2010/main" val="111320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573A64-6852-46A2-8DE9-1FE54C795759}"/>
              </a:ext>
            </a:extLst>
          </p:cNvPr>
          <p:cNvSpPr>
            <a:spLocks noGrp="1"/>
          </p:cNvSpPr>
          <p:nvPr>
            <p:ph type="title"/>
          </p:nvPr>
        </p:nvSpPr>
        <p:spPr/>
        <p:txBody>
          <a:bodyPr/>
          <a:lstStyle/>
          <a:p>
            <a:r>
              <a:rPr lang="fr-FR" dirty="0"/>
              <a:t>Objectif final </a:t>
            </a:r>
          </a:p>
        </p:txBody>
      </p:sp>
      <p:sp>
        <p:nvSpPr>
          <p:cNvPr id="3" name="Espace réservé du contenu 2">
            <a:extLst>
              <a:ext uri="{FF2B5EF4-FFF2-40B4-BE49-F238E27FC236}">
                <a16:creationId xmlns:a16="http://schemas.microsoft.com/office/drawing/2014/main" id="{BA82A109-1ABD-4889-9892-3FC7A2CC188C}"/>
              </a:ext>
            </a:extLst>
          </p:cNvPr>
          <p:cNvSpPr>
            <a:spLocks noGrp="1"/>
          </p:cNvSpPr>
          <p:nvPr>
            <p:ph idx="1"/>
          </p:nvPr>
        </p:nvSpPr>
        <p:spPr>
          <a:xfrm>
            <a:off x="5045242" y="2789671"/>
            <a:ext cx="6898105" cy="3839411"/>
          </a:xfrm>
        </p:spPr>
        <p:txBody>
          <a:bodyPr>
            <a:normAutofit/>
          </a:bodyPr>
          <a:lstStyle/>
          <a:p>
            <a:r>
              <a:rPr lang="fr-FR" sz="1100" spc="-15" dirty="0">
                <a:latin typeface="Calibri" panose="020F0502020204030204" pitchFamily="34" charset="0"/>
                <a:ea typeface="Times New Roman" panose="02020603050405020304" pitchFamily="18" charset="0"/>
                <a:cs typeface="Times New Roman" panose="02020603050405020304" pitchFamily="18" charset="0"/>
              </a:rPr>
              <a:t>M</a:t>
            </a:r>
            <a:r>
              <a:rPr lang="fr-FR" sz="1100" spc="-15" dirty="0">
                <a:effectLst/>
                <a:latin typeface="Calibri" panose="020F0502020204030204" pitchFamily="34" charset="0"/>
                <a:ea typeface="Times New Roman" panose="02020603050405020304" pitchFamily="18" charset="0"/>
                <a:cs typeface="Times New Roman" panose="02020603050405020304" pitchFamily="18" charset="0"/>
              </a:rPr>
              <a:t>ettre en place un projet englobant un certain nombre de technologies et matières abordées durant le cursus de formation </a:t>
            </a:r>
            <a:r>
              <a:rPr lang="fr-FR" sz="1100" b="1" spc="-15" dirty="0">
                <a:effectLst/>
                <a:latin typeface="Calibri" panose="020F0502020204030204" pitchFamily="34" charset="0"/>
                <a:ea typeface="Times New Roman" panose="02020603050405020304" pitchFamily="18" charset="0"/>
                <a:cs typeface="Times New Roman" panose="02020603050405020304" pitchFamily="18" charset="0"/>
              </a:rPr>
              <a:t>Data Analyste AURA 2021 avec M2I</a:t>
            </a:r>
            <a:r>
              <a:rPr lang="fr-FR" sz="1100" spc="-15" dirty="0">
                <a:effectLst/>
                <a:latin typeface="Calibri" panose="020F0502020204030204" pitchFamily="34" charset="0"/>
                <a:ea typeface="Times New Roman" panose="02020603050405020304" pitchFamily="18" charset="0"/>
                <a:cs typeface="Times New Roman" panose="02020603050405020304" pitchFamily="18" charset="0"/>
              </a:rPr>
              <a:t>.</a:t>
            </a:r>
            <a:endParaRPr lang="fr-FR" sz="1100" spc="-15" dirty="0">
              <a:effectLst/>
              <a:latin typeface="Arial" panose="020B0604020202020204" pitchFamily="34" charset="0"/>
              <a:ea typeface="Times New Roman" panose="02020603050405020304" pitchFamily="18" charset="0"/>
              <a:cs typeface="Times New Roman" panose="02020603050405020304" pitchFamily="18" charset="0"/>
            </a:endParaRPr>
          </a:p>
          <a:p>
            <a:r>
              <a:rPr lang="fr-FR" sz="1100" spc="-15" dirty="0">
                <a:effectLst/>
                <a:latin typeface="Calibri" panose="020F0502020204030204" pitchFamily="34" charset="0"/>
                <a:ea typeface="Times New Roman" panose="02020603050405020304" pitchFamily="18" charset="0"/>
                <a:cs typeface="Times New Roman" panose="02020603050405020304" pitchFamily="18" charset="0"/>
              </a:rPr>
              <a:t>Ce projet consiste à mettre en place un environnement de supervision Nagios journalisé sur un serveur CentOS 7 avec un environnement distribué de type Hadoop, récolter ensuite les différents journaux système et réseau générer par toutes les sources et stockés sur ce serveur, afin d’en déduire une analyse prédictive dans un environnement Cloud Azure et ainsi définir à l’aide du Machine Learning, les axes d’amélioration à apporter en termes de sécurité et d’infrastructure à petite échelle.</a:t>
            </a:r>
            <a:endParaRPr lang="fr-FR" sz="1100" spc="-15" dirty="0">
              <a:effectLst/>
              <a:latin typeface="Arial" panose="020B0604020202020204" pitchFamily="34" charset="0"/>
              <a:ea typeface="Times New Roman" panose="02020603050405020304" pitchFamily="18" charset="0"/>
              <a:cs typeface="Times New Roman" panose="02020603050405020304" pitchFamily="18" charset="0"/>
            </a:endParaRPr>
          </a:p>
          <a:p>
            <a:r>
              <a:rPr lang="fr-FR" sz="1100" spc="-15" dirty="0">
                <a:effectLst/>
                <a:latin typeface="Calibri" panose="020F0502020204030204" pitchFamily="34" charset="0"/>
                <a:ea typeface="Times New Roman" panose="02020603050405020304" pitchFamily="18" charset="0"/>
                <a:cs typeface="Times New Roman" panose="02020603050405020304" pitchFamily="18" charset="0"/>
              </a:rPr>
              <a:t>Ce projet pourrais à l’avenir devenir redistribuable, en fonction des possibilités de réplication des différents environnements système qui le compose. Une migration sur un autre réseau est tout à fait possible </a:t>
            </a:r>
            <a:r>
              <a:rPr lang="fr-FR" sz="1100" spc="-15" dirty="0">
                <a:latin typeface="Calibri" panose="020F0502020204030204" pitchFamily="34" charset="0"/>
                <a:ea typeface="Times New Roman" panose="02020603050405020304" pitchFamily="18" charset="0"/>
                <a:cs typeface="Times New Roman" panose="02020603050405020304" pitchFamily="18" charset="0"/>
              </a:rPr>
              <a:t>s</a:t>
            </a:r>
            <a:r>
              <a:rPr lang="fr-FR" sz="1100" spc="-15" dirty="0">
                <a:effectLst/>
                <a:latin typeface="Calibri" panose="020F0502020204030204" pitchFamily="34" charset="0"/>
                <a:ea typeface="Times New Roman" panose="02020603050405020304" pitchFamily="18" charset="0"/>
                <a:cs typeface="Times New Roman" panose="02020603050405020304" pitchFamily="18" charset="0"/>
              </a:rPr>
              <a:t>elon les ressources matériel disponible sur celui-ci. </a:t>
            </a:r>
          </a:p>
          <a:p>
            <a:pPr marL="0" indent="0" fontAlgn="ctr">
              <a:buNone/>
            </a:pPr>
            <a:r>
              <a:rPr lang="fr-FR" sz="1100" spc="-15" dirty="0">
                <a:latin typeface="Calibri" panose="020F0502020204030204" pitchFamily="34" charset="0"/>
                <a:ea typeface="Times New Roman" panose="02020603050405020304" pitchFamily="18" charset="0"/>
                <a:cs typeface="Times New Roman" panose="02020603050405020304" pitchFamily="18" charset="0"/>
              </a:rPr>
              <a:t>   </a:t>
            </a:r>
            <a:r>
              <a:rPr lang="fr-FR" sz="1100" spc="-15" dirty="0">
                <a:effectLst/>
                <a:latin typeface="Calibri" panose="020F0502020204030204" pitchFamily="34" charset="0"/>
                <a:ea typeface="Times New Roman" panose="02020603050405020304" pitchFamily="18" charset="0"/>
                <a:cs typeface="Times New Roman" panose="02020603050405020304" pitchFamily="18" charset="0"/>
              </a:rPr>
              <a:t>Cette démarche sera suivie d’une démonstration Teams </a:t>
            </a:r>
          </a:p>
          <a:p>
            <a:pPr marL="0" indent="0" fontAlgn="ctr">
              <a:buNone/>
            </a:pPr>
            <a:r>
              <a:rPr lang="fr-FR" sz="1100" spc="-15" dirty="0">
                <a:latin typeface="Calibri" panose="020F0502020204030204" pitchFamily="34" charset="0"/>
                <a:ea typeface="Times New Roman" panose="02020603050405020304" pitchFamily="18" charset="0"/>
                <a:cs typeface="Times New Roman" panose="02020603050405020304" pitchFamily="18" charset="0"/>
              </a:rPr>
              <a:t>   </a:t>
            </a:r>
            <a:r>
              <a:rPr lang="fr-FR" sz="1100" spc="-15" dirty="0">
                <a:effectLst/>
                <a:latin typeface="Calibri" panose="020F0502020204030204" pitchFamily="34" charset="0"/>
                <a:ea typeface="Times New Roman" panose="02020603050405020304" pitchFamily="18" charset="0"/>
                <a:cs typeface="Times New Roman" panose="02020603050405020304" pitchFamily="18" charset="0"/>
              </a:rPr>
              <a:t>Les différents auditeurs qui participeront à cette démonstration, jugerons de la viabilité de mon projet</a:t>
            </a:r>
          </a:p>
          <a:p>
            <a:r>
              <a:rPr lang="fr-FR" sz="1100" b="1" spc="-15" dirty="0">
                <a:effectLst/>
                <a:latin typeface="Calibri" panose="020F0502020204030204" pitchFamily="34" charset="0"/>
                <a:ea typeface="Times New Roman" panose="02020603050405020304" pitchFamily="18" charset="0"/>
                <a:cs typeface="Times New Roman" panose="02020603050405020304" pitchFamily="18" charset="0"/>
              </a:rPr>
              <a:t>La date de remise du projet est </a:t>
            </a:r>
            <a:r>
              <a:rPr lang="fr-FR" sz="1100" b="1" spc="-15"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à définir en fonction de son avancée et de l’entrée où non en Stage Entreprise</a:t>
            </a:r>
            <a:endParaRPr lang="fr-FR" sz="1100" spc="-15"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fr-FR" dirty="0"/>
          </a:p>
        </p:txBody>
      </p:sp>
      <p:sp>
        <p:nvSpPr>
          <p:cNvPr id="5" name="Espace réservé de la date 4">
            <a:extLst>
              <a:ext uri="{FF2B5EF4-FFF2-40B4-BE49-F238E27FC236}">
                <a16:creationId xmlns:a16="http://schemas.microsoft.com/office/drawing/2014/main" id="{76EBCCE4-E55C-4D2D-8A88-D4DCCAE5E990}"/>
              </a:ext>
            </a:extLst>
          </p:cNvPr>
          <p:cNvSpPr>
            <a:spLocks noGrp="1"/>
          </p:cNvSpPr>
          <p:nvPr>
            <p:ph type="dt" sz="half" idx="10"/>
          </p:nvPr>
        </p:nvSpPr>
        <p:spPr/>
        <p:txBody>
          <a:bodyPr/>
          <a:lstStyle/>
          <a:p>
            <a:pPr rtl="0"/>
            <a:fld id="{0A97361A-7C50-452A-9761-2F2CCDC29838}" type="datetime1">
              <a:rPr lang="fr-FR" smtClean="0"/>
              <a:t>21/02/2022</a:t>
            </a:fld>
            <a:endParaRPr lang="en-US" dirty="0"/>
          </a:p>
        </p:txBody>
      </p:sp>
    </p:spTree>
    <p:extLst>
      <p:ext uri="{BB962C8B-B14F-4D97-AF65-F5344CB8AC3E}">
        <p14:creationId xmlns:p14="http://schemas.microsoft.com/office/powerpoint/2010/main" val="96963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60E81-99E7-4593-A6C9-F747846B9344}"/>
              </a:ext>
            </a:extLst>
          </p:cNvPr>
          <p:cNvSpPr>
            <a:spLocks noGrp="1"/>
          </p:cNvSpPr>
          <p:nvPr>
            <p:ph type="title"/>
          </p:nvPr>
        </p:nvSpPr>
        <p:spPr/>
        <p:txBody>
          <a:bodyPr/>
          <a:lstStyle/>
          <a:p>
            <a:r>
              <a:rPr lang="fr-FR" dirty="0"/>
              <a:t>Architecture Conceptuelle</a:t>
            </a:r>
          </a:p>
        </p:txBody>
      </p:sp>
      <p:sp>
        <p:nvSpPr>
          <p:cNvPr id="3" name="Espace réservé de la date 2">
            <a:extLst>
              <a:ext uri="{FF2B5EF4-FFF2-40B4-BE49-F238E27FC236}">
                <a16:creationId xmlns:a16="http://schemas.microsoft.com/office/drawing/2014/main" id="{FF822474-0252-4312-9F56-77EF719BB1FF}"/>
              </a:ext>
            </a:extLst>
          </p:cNvPr>
          <p:cNvSpPr>
            <a:spLocks noGrp="1"/>
          </p:cNvSpPr>
          <p:nvPr>
            <p:ph type="dt" sz="half" idx="10"/>
          </p:nvPr>
        </p:nvSpPr>
        <p:spPr/>
        <p:txBody>
          <a:bodyPr/>
          <a:lstStyle/>
          <a:p>
            <a:pPr rtl="0"/>
            <a:fld id="{63595C77-250B-4737-9E4A-69E5939CBC16}" type="datetime1">
              <a:rPr lang="fr-FR" smtClean="0"/>
              <a:t>21/02/2022</a:t>
            </a:fld>
            <a:endParaRPr lang="en-US" dirty="0"/>
          </a:p>
        </p:txBody>
      </p:sp>
      <p:pic>
        <p:nvPicPr>
          <p:cNvPr id="5" name="Image 4">
            <a:extLst>
              <a:ext uri="{FF2B5EF4-FFF2-40B4-BE49-F238E27FC236}">
                <a16:creationId xmlns:a16="http://schemas.microsoft.com/office/drawing/2014/main" id="{07B08F0E-4078-44CC-85D7-C76843A72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83883"/>
            <a:ext cx="10058400" cy="3695847"/>
          </a:xfrm>
          <a:prstGeom prst="rect">
            <a:avLst/>
          </a:prstGeom>
        </p:spPr>
      </p:pic>
    </p:spTree>
    <p:extLst>
      <p:ext uri="{BB962C8B-B14F-4D97-AF65-F5344CB8AC3E}">
        <p14:creationId xmlns:p14="http://schemas.microsoft.com/office/powerpoint/2010/main" val="26617813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40A74638-567A-4C9B-92AC-92262F50CE33}" vid="{4EE5C211-F92E-4B7F-99D7-2D674A6AA5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{B8E5A33D-D6CD-4E0A-92E0-F4DBB083FB1A}tf56160789_win32</Template>
  <TotalTime>499</TotalTime>
  <Words>1231</Words>
  <Application>Microsoft Office PowerPoint</Application>
  <PresentationFormat>Grand écran</PresentationFormat>
  <Paragraphs>73</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Bookman Old Style</vt:lpstr>
      <vt:lpstr>Calibri</vt:lpstr>
      <vt:lpstr>Franklin Gothic Book</vt:lpstr>
      <vt:lpstr>1_RetrospectVTI</vt:lpstr>
      <vt:lpstr>Environnement de Supervision avec Analyses Prédictives </vt:lpstr>
      <vt:lpstr>« Il s’agit d’un petit pas pour l’homme, un bond de géant pour l’humanité ».</vt:lpstr>
      <vt:lpstr>Contexte &amp; Problématique</vt:lpstr>
      <vt:lpstr>STAFF</vt:lpstr>
      <vt:lpstr>Organisation et Gestion de Projet</vt:lpstr>
      <vt:lpstr>Supervision</vt:lpstr>
      <vt:lpstr>Azure</vt:lpstr>
      <vt:lpstr>Objectif final </vt:lpstr>
      <vt:lpstr>Architecture Conceptuelle</vt:lpstr>
      <vt:lpstr>Architecture Programmation orientée Composant</vt:lpstr>
      <vt:lpstr>Analyse Prédictive Machine Learning</vt:lpstr>
      <vt:lpstr>Inférence par lots</vt:lpstr>
      <vt:lpstr>Inférence en temps réel</vt:lpstr>
      <vt:lpstr>Analyse Exploratoire</vt:lpstr>
      <vt:lpstr>Analyse Exploratoire</vt:lpstr>
      <vt:lpstr>Correctifs à apporter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Environnement de Supervision avec Analyses Prédictives</dc:title>
  <dc:creator>Pierre-Henry Barge</dc:creator>
  <cp:lastModifiedBy>Pierre-Henry Barge</cp:lastModifiedBy>
  <cp:revision>1</cp:revision>
  <dcterms:created xsi:type="dcterms:W3CDTF">2022-02-10T12:46:19Z</dcterms:created>
  <dcterms:modified xsi:type="dcterms:W3CDTF">2022-02-21T13:32:25Z</dcterms:modified>
</cp:coreProperties>
</file>