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8"/>
  </p:notesMasterIdLst>
  <p:sldIdLst>
    <p:sldId id="256" r:id="rId2"/>
    <p:sldId id="288" r:id="rId3"/>
    <p:sldId id="294" r:id="rId4"/>
    <p:sldId id="297" r:id="rId5"/>
    <p:sldId id="295" r:id="rId6"/>
    <p:sldId id="29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99DF5-7C45-4F7F-BFCD-0AC5E2A0C43E}" type="datetimeFigureOut">
              <a:rPr lang="es-CO" smtClean="0"/>
              <a:t>30/07/2020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893B1-485A-4AEA-8E4C-B54786CBFF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385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802C-DCC8-48CA-B4C7-45AF45845E91}" type="datetime1">
              <a:rPr lang="es-CO" smtClean="0"/>
              <a:t>30/07/2020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775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95FD-9870-4C66-A705-08F46FA86B38}" type="datetime1">
              <a:rPr lang="es-CO" smtClean="0"/>
              <a:t>30/07/2020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676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3852-64F5-4DEE-8302-2D1C0E1B3E02}" type="datetime1">
              <a:rPr lang="es-CO" smtClean="0"/>
              <a:t>30/07/2020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12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6DA6-6AF2-4C2C-A954-0C370C64DF05}" type="datetime1">
              <a:rPr lang="es-CO" smtClean="0"/>
              <a:t>30/07/2020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447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6769-340E-4903-AD23-B22D58C4465B}" type="datetime1">
              <a:rPr lang="es-CO" smtClean="0"/>
              <a:t>30/07/2020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2085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8972-4C70-46CC-917C-0BD75D17B89E}" type="datetime1">
              <a:rPr lang="es-CO" smtClean="0"/>
              <a:t>30/07/2020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4141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C5D3-D2E5-448B-8C97-050290FF4273}" type="datetime1">
              <a:rPr lang="es-CO" smtClean="0"/>
              <a:t>30/07/2020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7874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E672-23F7-423D-BAEC-DFF8C658B466}" type="datetime1">
              <a:rPr lang="es-CO" smtClean="0"/>
              <a:t>30/07/2020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2258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4A26-B607-4451-928C-29FB8965C33E}" type="datetime1">
              <a:rPr lang="es-CO" smtClean="0"/>
              <a:t>30/07/2020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265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BE1F-49AA-4E1A-BE13-DC06AF1A4D58}" type="datetime1">
              <a:rPr lang="es-CO" smtClean="0"/>
              <a:t>30/07/2020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14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AC27-63AA-4E66-B98A-92EC4A622E42}" type="datetime1">
              <a:rPr lang="es-CO" smtClean="0"/>
              <a:t>30/07/2020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584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0CA4-ECF6-4151-953A-EABA39992605}" type="datetime1">
              <a:rPr lang="es-CO" smtClean="0"/>
              <a:t>30/07/2020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572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2FDC-EAF6-424D-9046-BEACF118B7DA}" type="datetime1">
              <a:rPr lang="es-CO" smtClean="0"/>
              <a:t>30/07/2020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42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97A3-63E5-48A6-8987-1D3A869F803B}" type="datetime1">
              <a:rPr lang="es-CO" smtClean="0"/>
              <a:t>30/07/2020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538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00FB-90AC-4B9A-B4F5-34530BC926EB}" type="datetime1">
              <a:rPr lang="es-CO" smtClean="0"/>
              <a:t>30/07/2020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35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6E0C-9F86-4676-ACC5-518778F26743}" type="datetime1">
              <a:rPr lang="es-CO" smtClean="0"/>
              <a:t>30/07/2020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70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116A-FC9C-496E-85AA-0E568CC5A739}" type="datetime1">
              <a:rPr lang="es-CO" smtClean="0"/>
              <a:t>30/07/2020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027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3F5B77-8F65-418F-8FF1-CB0828B9C080}" type="datetime1">
              <a:rPr lang="es-CO" smtClean="0"/>
              <a:t>30/07/2020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7919E-B78D-4C4A-89DA-B79215E618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417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4803" y="1381131"/>
            <a:ext cx="9382393" cy="1215887"/>
          </a:xfrm>
        </p:spPr>
        <p:txBody>
          <a:bodyPr/>
          <a:lstStyle/>
          <a:p>
            <a:pPr algn="ctr"/>
            <a:r>
              <a:rPr lang="es-CO" sz="6600"/>
              <a:t>Taller </a:t>
            </a:r>
            <a:r>
              <a:rPr lang="es-CO" sz="6600" dirty="0"/>
              <a:t>Circuitos RLC</a:t>
            </a:r>
          </a:p>
        </p:txBody>
      </p:sp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9CFAC1B6-0C51-4C4C-B90E-C19C57874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645" y="3233122"/>
            <a:ext cx="4548707" cy="2946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795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19C4F29-5506-422D-B2EE-A4C776F58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6" b="2806"/>
          <a:stretch/>
        </p:blipFill>
        <p:spPr>
          <a:xfrm>
            <a:off x="7779688" y="2758828"/>
            <a:ext cx="4352238" cy="4504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CFB4708-DFB1-49AE-BE02-A4445264FF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44291" y="2758828"/>
            <a:ext cx="2904450" cy="450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4EBA876-313E-4657-9F6E-4A9B6097E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862" y="2758828"/>
            <a:ext cx="3405144" cy="4504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3638" y="556591"/>
            <a:ext cx="9404723" cy="953684"/>
          </a:xfrm>
        </p:spPr>
        <p:txBody>
          <a:bodyPr/>
          <a:lstStyle/>
          <a:p>
            <a:pPr algn="ctr"/>
            <a:r>
              <a:rPr lang="es-ES" dirty="0"/>
              <a:t>T</a:t>
            </a:r>
            <a:r>
              <a:rPr lang="es-CO" dirty="0" err="1"/>
              <a:t>ipos</a:t>
            </a:r>
            <a:r>
              <a:rPr lang="es-CO" dirty="0"/>
              <a:t> de 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6FA76AA-C5CD-42DE-A485-D8574B9AFB0F}"/>
                  </a:ext>
                </a:extLst>
              </p:cNvPr>
              <p:cNvSpPr txBox="1"/>
              <p:nvPr/>
            </p:nvSpPr>
            <p:spPr>
              <a:xfrm>
                <a:off x="637999" y="1510275"/>
                <a:ext cx="2917035" cy="646331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CO" dirty="0"/>
                  <a:t>Caso </a:t>
                </a:r>
                <a:r>
                  <a:rPr lang="es-CO" dirty="0" err="1"/>
                  <a:t>sobreamortiguado</a:t>
                </a:r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&gt;4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6FA76AA-C5CD-42DE-A485-D8574B9AF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99" y="1510275"/>
                <a:ext cx="291703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DFEDE1C-18B5-4AF9-9F4A-EDF69427B5F7}"/>
                  </a:ext>
                </a:extLst>
              </p:cNvPr>
              <p:cNvSpPr txBox="1"/>
              <p:nvPr/>
            </p:nvSpPr>
            <p:spPr>
              <a:xfrm>
                <a:off x="3776869" y="1510275"/>
                <a:ext cx="3843130" cy="646331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:r>
                  <a:rPr lang="es-CO" dirty="0"/>
                  <a:t>Caso críticamente amortiguado</a:t>
                </a:r>
                <a:br>
                  <a:rPr lang="es-CO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=4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DFEDE1C-18B5-4AF9-9F4A-EDF69427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869" y="1510275"/>
                <a:ext cx="384313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C19B7EB-AA11-4907-ADC0-812D6492295A}"/>
                  </a:ext>
                </a:extLst>
              </p:cNvPr>
              <p:cNvSpPr txBox="1"/>
              <p:nvPr/>
            </p:nvSpPr>
            <p:spPr>
              <a:xfrm>
                <a:off x="8497290" y="1510274"/>
                <a:ext cx="2917035" cy="646331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/>
                  <a:t>Caso </a:t>
                </a:r>
                <a:r>
                  <a:rPr lang="es-CO" dirty="0" err="1"/>
                  <a:t>subamortiguado</a:t>
                </a:r>
                <a:br>
                  <a:rPr lang="es-CO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&lt;4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C19B7EB-AA11-4907-ADC0-812D64922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290" y="1510274"/>
                <a:ext cx="291703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agen 28">
            <a:extLst>
              <a:ext uri="{FF2B5EF4-FFF2-40B4-BE49-F238E27FC236}">
                <a16:creationId xmlns:a16="http://schemas.microsoft.com/office/drawing/2014/main" id="{12AA7CD9-8349-4942-BADF-4C0F4EB828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149" y="5801325"/>
            <a:ext cx="3628571" cy="666667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6C42B44-1ACC-4078-BADB-405665C337A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5165" b="17760"/>
          <a:stretch/>
        </p:blipFill>
        <p:spPr>
          <a:xfrm>
            <a:off x="809248" y="3781373"/>
            <a:ext cx="2574537" cy="450485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8DD6C1A-FC36-47DE-A1B1-83AB961479A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1297" b="12182"/>
          <a:stretch/>
        </p:blipFill>
        <p:spPr>
          <a:xfrm>
            <a:off x="4335952" y="3781373"/>
            <a:ext cx="2724963" cy="450486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CD4DBFB-40FA-4796-A1D2-4B14CDDEE09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0806" b="12495"/>
          <a:stretch/>
        </p:blipFill>
        <p:spPr>
          <a:xfrm>
            <a:off x="8272923" y="3781374"/>
            <a:ext cx="3365768" cy="450484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81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8703" y="609600"/>
            <a:ext cx="8596668" cy="1320800"/>
          </a:xfrm>
        </p:spPr>
        <p:txBody>
          <a:bodyPr/>
          <a:lstStyle/>
          <a:p>
            <a:pPr algn="ctr"/>
            <a:r>
              <a:rPr lang="es-CO" dirty="0"/>
              <a:t>Ejercicio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CF9B125-EE01-4CFA-BD5E-D7AF6B751F87}"/>
                  </a:ext>
                </a:extLst>
              </p:cNvPr>
              <p:cNvSpPr txBox="1"/>
              <p:nvPr/>
            </p:nvSpPr>
            <p:spPr>
              <a:xfrm>
                <a:off x="980661" y="1603513"/>
                <a:ext cx="9722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/>
                  <a:t>Hallar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E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ES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dirty="0"/>
                  <a:t>y </a:t>
                </a:r>
                <a14:m>
                  <m:oMath xmlns:m="http://schemas.openxmlformats.org/officeDocument/2006/math">
                    <m:r>
                      <a:rPr lang="es-ES" b="1" i="1" dirty="0" smtClean="0"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s-CO" dirty="0"/>
                  <a:t> para </a:t>
                </a:r>
                <a14:m>
                  <m:oMath xmlns:m="http://schemas.openxmlformats.org/officeDocument/2006/math">
                    <m:r>
                      <a:rPr lang="es-CO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ES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O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O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/>
                  <a:t>en el siguiente circuito.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CF9B125-EE01-4CFA-BD5E-D7AF6B751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1603513"/>
                <a:ext cx="9722636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8DAEA7C-4A47-46A2-8C68-3725441F29C0}"/>
                  </a:ext>
                </a:extLst>
              </p:cNvPr>
              <p:cNvSpPr txBox="1"/>
              <p:nvPr/>
            </p:nvSpPr>
            <p:spPr>
              <a:xfrm>
                <a:off x="7865165" y="3244334"/>
                <a:ext cx="2607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8DAEA7C-4A47-46A2-8C68-3725441F2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165" y="3244334"/>
                <a:ext cx="260712" cy="369332"/>
              </a:xfrm>
              <a:prstGeom prst="rect">
                <a:avLst/>
              </a:prstGeom>
              <a:blipFill>
                <a:blip r:embed="rId4"/>
                <a:stretch>
                  <a:fillRect l="-13953" r="-9302" b="-32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72202F49-F1C4-4E3F-8A2E-3A205B774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680" y="2966758"/>
            <a:ext cx="6578639" cy="2582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719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3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29" name="Picture 13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0" name="Oval 13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1" name="Picture 14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2" name="Picture 14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33" name="Rectangle 14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Paso a paso: cómo crear un Kahoot! para usar en clase">
            <a:extLst>
              <a:ext uri="{FF2B5EF4-FFF2-40B4-BE49-F238E27FC236}">
                <a16:creationId xmlns:a16="http://schemas.microsoft.com/office/drawing/2014/main" id="{A325BFF3-D59B-4CFE-B6CC-BD92BC3861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0" r="-1" b="15395"/>
          <a:stretch/>
        </p:blipFill>
        <p:spPr bwMode="auto">
          <a:xfrm>
            <a:off x="306138" y="1461715"/>
            <a:ext cx="11579724" cy="45415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260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8703" y="609600"/>
            <a:ext cx="8596668" cy="1320800"/>
          </a:xfrm>
        </p:spPr>
        <p:txBody>
          <a:bodyPr/>
          <a:lstStyle/>
          <a:p>
            <a:pPr algn="ctr"/>
            <a:r>
              <a:rPr lang="es-CO" dirty="0"/>
              <a:t>Ejercicio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CF9B125-EE01-4CFA-BD5E-D7AF6B751F87}"/>
                  </a:ext>
                </a:extLst>
              </p:cNvPr>
              <p:cNvSpPr txBox="1"/>
              <p:nvPr/>
            </p:nvSpPr>
            <p:spPr>
              <a:xfrm>
                <a:off x="980661" y="1603513"/>
                <a:ext cx="9722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/>
                  <a:t>Hallar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s-CO" dirty="0"/>
                  <a:t> para </a:t>
                </a:r>
                <a14:m>
                  <m:oMath xmlns:m="http://schemas.openxmlformats.org/officeDocument/2006/math">
                    <m:r>
                      <a:rPr lang="es-CO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ES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O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O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/>
                  <a:t>en el siguiente circuito.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CF9B125-EE01-4CFA-BD5E-D7AF6B751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1603513"/>
                <a:ext cx="9722636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EEF9705D-BB04-4CCC-B825-C99DE671B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2924313"/>
            <a:ext cx="6972300" cy="2952750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870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A2F7C8E-6922-4CE9-B9EE-0B43742A0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62" y="2752035"/>
            <a:ext cx="7269833" cy="3243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A6AE11A-67FC-463D-8A41-F4B28E37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03" y="609600"/>
            <a:ext cx="8596668" cy="1320800"/>
          </a:xfrm>
        </p:spPr>
        <p:txBody>
          <a:bodyPr/>
          <a:lstStyle/>
          <a:p>
            <a:pPr algn="ctr"/>
            <a:r>
              <a:rPr lang="es-CO" dirty="0"/>
              <a:t>Ejercicio 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5672B2B-0119-498A-B17B-29BC2489A472}"/>
                  </a:ext>
                </a:extLst>
              </p:cNvPr>
              <p:cNvSpPr txBox="1"/>
              <p:nvPr/>
            </p:nvSpPr>
            <p:spPr>
              <a:xfrm>
                <a:off x="980661" y="1603513"/>
                <a:ext cx="9722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/>
                  <a:t>Hallar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E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ES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dirty="0"/>
                  <a:t>y </a:t>
                </a:r>
                <a14:m>
                  <m:oMath xmlns:m="http://schemas.openxmlformats.org/officeDocument/2006/math">
                    <m:r>
                      <a:rPr lang="es-ES" b="1" i="1" dirty="0" smtClean="0"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s-CO" dirty="0"/>
                  <a:t> para </a:t>
                </a:r>
                <a14:m>
                  <m:oMath xmlns:m="http://schemas.openxmlformats.org/officeDocument/2006/math">
                    <m:r>
                      <a:rPr lang="es-CO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ES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O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O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/>
                  <a:t>en el siguiente circuito cuando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CO" dirty="0"/>
                  <a:t>.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5672B2B-0119-498A-B17B-29BC2489A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1603513"/>
                <a:ext cx="9722636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665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6">
      <a:dk1>
        <a:sysClr val="windowText" lastClr="000000"/>
      </a:dk1>
      <a:lt1>
        <a:srgbClr val="000000"/>
      </a:lt1>
      <a:dk2>
        <a:srgbClr val="EBEBEB"/>
      </a:dk2>
      <a:lt2>
        <a:srgbClr val="000000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Personalizado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83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Century Gothic</vt:lpstr>
      <vt:lpstr>Wingdings 3</vt:lpstr>
      <vt:lpstr>Ion</vt:lpstr>
      <vt:lpstr>Taller Circuitos RLC</vt:lpstr>
      <vt:lpstr>Tipos de Solución</vt:lpstr>
      <vt:lpstr>Ejercicio 1.</vt:lpstr>
      <vt:lpstr>Presentación de PowerPoint</vt:lpstr>
      <vt:lpstr>Ejercicio 2.</vt:lpstr>
      <vt:lpstr>Ejercicio 3.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Circuitos RLC</dc:title>
  <dc:creator>electronfer</dc:creator>
  <cp:lastModifiedBy>electronfer</cp:lastModifiedBy>
  <cp:revision>4</cp:revision>
  <dcterms:created xsi:type="dcterms:W3CDTF">2020-07-30T14:07:14Z</dcterms:created>
  <dcterms:modified xsi:type="dcterms:W3CDTF">2020-07-30T18:58:36Z</dcterms:modified>
</cp:coreProperties>
</file>