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 varScale="1">
        <p:scale>
          <a:sx n="115" d="100"/>
          <a:sy n="115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2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7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A784D1-074D-410B-870C-C801FFAE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92" y="80168"/>
            <a:ext cx="7206318" cy="5404738"/>
          </a:xfrm>
          <a:prstGeom prst="rect">
            <a:avLst/>
          </a:prstGeom>
          <a:ln w="19050">
            <a:noFill/>
          </a:ln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818313" y="22467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818313" y="29491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818313" y="27307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18313" y="25084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725090" y="43591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0794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15187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31673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6233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47539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44376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53865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50702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337842" y="17568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337842" y="23175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337842" y="27377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337842" y="29694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9126542" y="2141356"/>
            <a:ext cx="89386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9127610" y="2844812"/>
            <a:ext cx="873673" cy="684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9108786" y="2607516"/>
            <a:ext cx="1310692" cy="119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5CD237-1597-43F1-8324-2241F8584BAE}"/>
              </a:ext>
            </a:extLst>
          </p:cNvPr>
          <p:cNvCxnSpPr>
            <a:cxnSpLocks/>
          </p:cNvCxnSpPr>
          <p:nvPr/>
        </p:nvCxnSpPr>
        <p:spPr>
          <a:xfrm flipV="1">
            <a:off x="9112039" y="2388754"/>
            <a:ext cx="908371" cy="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BE76FF0-72D2-4A6C-A8A5-2718A92FF884}"/>
              </a:ext>
            </a:extLst>
          </p:cNvPr>
          <p:cNvCxnSpPr>
            <a:cxnSpLocks/>
          </p:cNvCxnSpPr>
          <p:nvPr/>
        </p:nvCxnSpPr>
        <p:spPr>
          <a:xfrm>
            <a:off x="9121267" y="3082756"/>
            <a:ext cx="899143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V="1">
            <a:off x="10016189" y="1769600"/>
            <a:ext cx="480471" cy="3717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14DF0F1-F716-4D4A-BAB9-404B535ECF82}"/>
              </a:ext>
            </a:extLst>
          </p:cNvPr>
          <p:cNvCxnSpPr>
            <a:cxnSpLocks/>
          </p:cNvCxnSpPr>
          <p:nvPr/>
        </p:nvCxnSpPr>
        <p:spPr>
          <a:xfrm>
            <a:off x="10016138" y="3082756"/>
            <a:ext cx="472059" cy="33029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7456D15-F86F-4A54-B6FE-8CFE47809A09}"/>
              </a:ext>
            </a:extLst>
          </p:cNvPr>
          <p:cNvCxnSpPr>
            <a:cxnSpLocks/>
          </p:cNvCxnSpPr>
          <p:nvPr/>
        </p:nvCxnSpPr>
        <p:spPr>
          <a:xfrm flipV="1">
            <a:off x="9117050" y="1092051"/>
            <a:ext cx="0" cy="6648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892F3B78-61C5-46C8-9D22-714A38ED3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72" y="679301"/>
            <a:ext cx="476250" cy="47625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1436577"/>
            <a:ext cx="476250" cy="47625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01E0D1-2B86-4C7E-BA4F-F4431277D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1912103"/>
            <a:ext cx="472059" cy="472059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E46502B5-8657-405F-9A01-6613C9CF3B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2383438"/>
            <a:ext cx="472059" cy="472059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14C6825C-C6A2-495E-97E2-BE5732F76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2854773"/>
            <a:ext cx="472059" cy="472059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678D3342-860C-4B07-84DF-8F141240BD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3326108"/>
            <a:ext cx="472059" cy="472059"/>
          </a:xfrm>
          <a:prstGeom prst="rect">
            <a:avLst/>
          </a:prstGeom>
        </p:spPr>
      </p:pic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459DF84-D6E0-4BB9-92B0-C23CAA9D2A1E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10016189" y="2148133"/>
            <a:ext cx="403289" cy="2353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图片 146">
            <a:extLst>
              <a:ext uri="{FF2B5EF4-FFF2-40B4-BE49-F238E27FC236}">
                <a16:creationId xmlns:a16="http://schemas.microsoft.com/office/drawing/2014/main" id="{64A6AF5D-DB9E-4FB8-86AF-4995998A2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039127"/>
            <a:ext cx="308783" cy="2667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7EE8D1DF-C432-402D-B496-0381C9D58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346192"/>
            <a:ext cx="308783" cy="2667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4A0BEBD9-4EAF-4EE9-9842-35D9F6A40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653256"/>
            <a:ext cx="308783" cy="2667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ACEAE7A3-5D59-4194-B325-F3BFA84AD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4732062"/>
            <a:ext cx="308783" cy="2667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1F834364-31C8-4667-A4FA-93020D798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960320"/>
            <a:ext cx="308783" cy="2667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4424997"/>
            <a:ext cx="308783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023393" y="21969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023393" y="2449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023393" y="26737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023393" y="28930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9163481" y="2112105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9162407" y="2321128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9167322" y="2559039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9158694" y="277303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9150068" y="300932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9063806" y="171770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33A0F96-2E75-4485-904F-09AA149F6FAD}"/>
              </a:ext>
            </a:extLst>
          </p:cNvPr>
          <p:cNvSpPr txBox="1"/>
          <p:nvPr/>
        </p:nvSpPr>
        <p:spPr>
          <a:xfrm>
            <a:off x="6182670" y="4331958"/>
            <a:ext cx="600932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XPES: C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onnect to the XRES pin, </a:t>
            </a:r>
            <a:r>
              <a:rPr lang="pt-BR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external reset I/O pin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clock, work as SWDCLK when burn the firmware 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clock, work as SWDDATA when burn the firmware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INT: Default High, turn to low when button or slider triggered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CE8B29-4DEF-4C91-B082-1F142D9D4147}"/>
              </a:ext>
            </a:extLst>
          </p:cNvPr>
          <p:cNvCxnSpPr>
            <a:cxnSpLocks/>
          </p:cNvCxnSpPr>
          <p:nvPr/>
        </p:nvCxnSpPr>
        <p:spPr>
          <a:xfrm flipH="1" flipV="1">
            <a:off x="10001284" y="2842415"/>
            <a:ext cx="444281" cy="24636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1323E3-60FC-48E8-A2AD-1957464B7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0123" y="1122457"/>
            <a:ext cx="7309393" cy="548204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CA0621C-6516-42C3-8A8F-C1499CB3B548}"/>
              </a:ext>
            </a:extLst>
          </p:cNvPr>
          <p:cNvCxnSpPr>
            <a:cxnSpLocks/>
          </p:cNvCxnSpPr>
          <p:nvPr/>
        </p:nvCxnSpPr>
        <p:spPr>
          <a:xfrm flipV="1">
            <a:off x="3874882" y="2462542"/>
            <a:ext cx="0" cy="161151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7BF8E02-692E-4472-A11E-DD55E80F8CD0}"/>
              </a:ext>
            </a:extLst>
          </p:cNvPr>
          <p:cNvCxnSpPr>
            <a:cxnSpLocks/>
          </p:cNvCxnSpPr>
          <p:nvPr/>
        </p:nvCxnSpPr>
        <p:spPr>
          <a:xfrm flipV="1">
            <a:off x="8418213" y="2462542"/>
            <a:ext cx="0" cy="16115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FF36EEF-4C06-4C80-BF5A-8D497227EC45}"/>
              </a:ext>
            </a:extLst>
          </p:cNvPr>
          <p:cNvCxnSpPr>
            <a:cxnSpLocks/>
          </p:cNvCxnSpPr>
          <p:nvPr/>
        </p:nvCxnSpPr>
        <p:spPr>
          <a:xfrm flipV="1">
            <a:off x="6189764" y="2462542"/>
            <a:ext cx="0" cy="16115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432F7DD-9E72-49E1-BD02-9A435CEACEFF}"/>
              </a:ext>
            </a:extLst>
          </p:cNvPr>
          <p:cNvSpPr txBox="1"/>
          <p:nvPr/>
        </p:nvSpPr>
        <p:spPr>
          <a:xfrm>
            <a:off x="3475517" y="1214027"/>
            <a:ext cx="1071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30931F-6220-4CFF-A71F-E0BE0E719542}"/>
              </a:ext>
            </a:extLst>
          </p:cNvPr>
          <p:cNvSpPr/>
          <p:nvPr/>
        </p:nvSpPr>
        <p:spPr>
          <a:xfrm>
            <a:off x="3552007" y="1755957"/>
            <a:ext cx="645750" cy="64575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5503BC79-2AD5-4AC9-B2A7-E4DF78450216}"/>
              </a:ext>
            </a:extLst>
          </p:cNvPr>
          <p:cNvSpPr/>
          <p:nvPr/>
        </p:nvSpPr>
        <p:spPr>
          <a:xfrm>
            <a:off x="8095338" y="1755957"/>
            <a:ext cx="645750" cy="645750"/>
          </a:xfrm>
          <a:prstGeom prst="ellipse">
            <a:avLst/>
          </a:prstGeom>
          <a:solidFill>
            <a:srgbClr val="D81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E929D9D-1A67-4664-8E87-7B9D376C4BAD}"/>
              </a:ext>
            </a:extLst>
          </p:cNvPr>
          <p:cNvSpPr txBox="1"/>
          <p:nvPr/>
        </p:nvSpPr>
        <p:spPr>
          <a:xfrm>
            <a:off x="5790399" y="1214027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Slider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6CC93BB-3DA0-4352-A3AB-570A3CCC92D3}"/>
              </a:ext>
            </a:extLst>
          </p:cNvPr>
          <p:cNvSpPr txBox="1"/>
          <p:nvPr/>
        </p:nvSpPr>
        <p:spPr>
          <a:xfrm>
            <a:off x="8018848" y="1214027"/>
            <a:ext cx="1071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16A382-FDED-4E98-9DD0-0AB9C7B3B269}"/>
              </a:ext>
            </a:extLst>
          </p:cNvPr>
          <p:cNvGrpSpPr/>
          <p:nvPr/>
        </p:nvGrpSpPr>
        <p:grpSpPr>
          <a:xfrm>
            <a:off x="5326263" y="1566755"/>
            <a:ext cx="1727003" cy="1024155"/>
            <a:chOff x="5326263" y="1566755"/>
            <a:chExt cx="1727003" cy="102415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3A99E47-3340-43BD-B380-C53BB196D0DC}"/>
                </a:ext>
              </a:extLst>
            </p:cNvPr>
            <p:cNvGrpSpPr/>
            <p:nvPr/>
          </p:nvGrpSpPr>
          <p:grpSpPr>
            <a:xfrm>
              <a:off x="5326263" y="1566755"/>
              <a:ext cx="348311" cy="1024155"/>
              <a:chOff x="4874187" y="1062525"/>
              <a:chExt cx="718518" cy="211269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8C4A0A0-A179-43C6-B7B8-BCC9059A27E9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17843849-9A7C-4FED-A07E-CE0C605CF898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id="{0B5CF16C-9A49-49C1-820C-ED79EBFCBCFB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>
                <a:extLst>
                  <a:ext uri="{FF2B5EF4-FFF2-40B4-BE49-F238E27FC236}">
                    <a16:creationId xmlns:a16="http://schemas.microsoft.com/office/drawing/2014/main" id="{AC8CD51A-0134-4408-8CB0-ACF1A75A7DAC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6F940B72-D15F-490E-8EAB-12F6FA0EB653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98B62A5F-B9DF-4B7F-8E0E-F9260244CBDF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9A98044-7264-4416-9E93-BA7ED2C0755C}"/>
                </a:ext>
              </a:extLst>
            </p:cNvPr>
            <p:cNvGrpSpPr/>
            <p:nvPr/>
          </p:nvGrpSpPr>
          <p:grpSpPr>
            <a:xfrm>
              <a:off x="5674573" y="1566755"/>
              <a:ext cx="348311" cy="1024155"/>
              <a:chOff x="4874187" y="1062525"/>
              <a:chExt cx="718518" cy="2112693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BB294F6-A101-4F25-AC02-4024AC5554E4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等腰三角形 93">
                <a:extLst>
                  <a:ext uri="{FF2B5EF4-FFF2-40B4-BE49-F238E27FC236}">
                    <a16:creationId xmlns:a16="http://schemas.microsoft.com/office/drawing/2014/main" id="{FA136FF4-29C7-4B80-92B8-202DE122E30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94">
                <a:extLst>
                  <a:ext uri="{FF2B5EF4-FFF2-40B4-BE49-F238E27FC236}">
                    <a16:creationId xmlns:a16="http://schemas.microsoft.com/office/drawing/2014/main" id="{8D65743B-0047-4189-8FF1-D285DD052AB9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95">
                <a:extLst>
                  <a:ext uri="{FF2B5EF4-FFF2-40B4-BE49-F238E27FC236}">
                    <a16:creationId xmlns:a16="http://schemas.microsoft.com/office/drawing/2014/main" id="{D31A4CC7-54C7-4DF6-9AF0-90B1B071A008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等腰三角形 96">
                <a:extLst>
                  <a:ext uri="{FF2B5EF4-FFF2-40B4-BE49-F238E27FC236}">
                    <a16:creationId xmlns:a16="http://schemas.microsoft.com/office/drawing/2014/main" id="{9AAF87E8-6345-4CA0-A8E9-172E0F2F4962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97">
                <a:extLst>
                  <a:ext uri="{FF2B5EF4-FFF2-40B4-BE49-F238E27FC236}">
                    <a16:creationId xmlns:a16="http://schemas.microsoft.com/office/drawing/2014/main" id="{0013176D-BC41-4B0E-8814-3F911CC88F7D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E0506AD-7EE6-42C6-B0F9-22AD60CAB49C}"/>
                </a:ext>
              </a:extLst>
            </p:cNvPr>
            <p:cNvGrpSpPr/>
            <p:nvPr/>
          </p:nvGrpSpPr>
          <p:grpSpPr>
            <a:xfrm>
              <a:off x="6018464" y="1566755"/>
              <a:ext cx="348311" cy="1024155"/>
              <a:chOff x="4874187" y="1062525"/>
              <a:chExt cx="718518" cy="2112693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F28879D-A771-4BB0-9589-74CFE2B0D315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00">
                <a:extLst>
                  <a:ext uri="{FF2B5EF4-FFF2-40B4-BE49-F238E27FC236}">
                    <a16:creationId xmlns:a16="http://schemas.microsoft.com/office/drawing/2014/main" id="{2FE70C5A-F688-496E-A33F-4DC5A6ADBCA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01">
                <a:extLst>
                  <a:ext uri="{FF2B5EF4-FFF2-40B4-BE49-F238E27FC236}">
                    <a16:creationId xmlns:a16="http://schemas.microsoft.com/office/drawing/2014/main" id="{AC0B556C-2BF6-41E9-B5B7-A7326C43A2D4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等腰三角形 102">
                <a:extLst>
                  <a:ext uri="{FF2B5EF4-FFF2-40B4-BE49-F238E27FC236}">
                    <a16:creationId xmlns:a16="http://schemas.microsoft.com/office/drawing/2014/main" id="{64B3CEBE-4297-4E13-B14B-C324B64EE07D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等腰三角形 103">
                <a:extLst>
                  <a:ext uri="{FF2B5EF4-FFF2-40B4-BE49-F238E27FC236}">
                    <a16:creationId xmlns:a16="http://schemas.microsoft.com/office/drawing/2014/main" id="{5944EE7D-F503-4CB1-ADE7-752C1C96E60F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等腰三角形 104">
                <a:extLst>
                  <a:ext uri="{FF2B5EF4-FFF2-40B4-BE49-F238E27FC236}">
                    <a16:creationId xmlns:a16="http://schemas.microsoft.com/office/drawing/2014/main" id="{291DA644-9241-49A4-BC71-4987F13A8A04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654BBF24-59CC-4F14-9761-9EC6F379609E}"/>
                </a:ext>
              </a:extLst>
            </p:cNvPr>
            <p:cNvGrpSpPr/>
            <p:nvPr/>
          </p:nvGrpSpPr>
          <p:grpSpPr>
            <a:xfrm>
              <a:off x="6366774" y="1566755"/>
              <a:ext cx="348311" cy="1024155"/>
              <a:chOff x="4874187" y="1062525"/>
              <a:chExt cx="718518" cy="211269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96C057D-A2F6-465A-B519-01D02EC15E41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等腰三角形 107">
                <a:extLst>
                  <a:ext uri="{FF2B5EF4-FFF2-40B4-BE49-F238E27FC236}">
                    <a16:creationId xmlns:a16="http://schemas.microsoft.com/office/drawing/2014/main" id="{107B2B18-405D-423D-89A3-A5013F1C9C5E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等腰三角形 108">
                <a:extLst>
                  <a:ext uri="{FF2B5EF4-FFF2-40B4-BE49-F238E27FC236}">
                    <a16:creationId xmlns:a16="http://schemas.microsoft.com/office/drawing/2014/main" id="{EBEC2C37-3B98-4784-8B2D-965DA12887BE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等腰三角形 109">
                <a:extLst>
                  <a:ext uri="{FF2B5EF4-FFF2-40B4-BE49-F238E27FC236}">
                    <a16:creationId xmlns:a16="http://schemas.microsoft.com/office/drawing/2014/main" id="{F2AB8E1A-F097-45FA-9EB7-6AD63864D948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id="{0CD06283-6F48-4950-A3F1-85076903EEB6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:a16="http://schemas.microsoft.com/office/drawing/2014/main" id="{543F0BD6-5DBD-4231-A1C7-3293A87F953E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0ECEA4D-EF3D-4191-9F34-277AE6B6E2CA}"/>
                </a:ext>
              </a:extLst>
            </p:cNvPr>
            <p:cNvGrpSpPr/>
            <p:nvPr/>
          </p:nvGrpSpPr>
          <p:grpSpPr>
            <a:xfrm>
              <a:off x="6704955" y="1566755"/>
              <a:ext cx="348311" cy="1024155"/>
              <a:chOff x="4874187" y="1062525"/>
              <a:chExt cx="718518" cy="2112693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775BEF7-0B48-499F-A928-FD254263B024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:a16="http://schemas.microsoft.com/office/drawing/2014/main" id="{AD8D5753-01AA-4D4A-9C2F-B5D5C52ABBF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15">
                <a:extLst>
                  <a:ext uri="{FF2B5EF4-FFF2-40B4-BE49-F238E27FC236}">
                    <a16:creationId xmlns:a16="http://schemas.microsoft.com/office/drawing/2014/main" id="{900758A9-2DF4-4025-9E86-2D4A24C54154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等腰三角形 116">
                <a:extLst>
                  <a:ext uri="{FF2B5EF4-FFF2-40B4-BE49-F238E27FC236}">
                    <a16:creationId xmlns:a16="http://schemas.microsoft.com/office/drawing/2014/main" id="{726112CC-D093-4B56-A94C-D4814B44DCA1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等腰三角形 117">
                <a:extLst>
                  <a:ext uri="{FF2B5EF4-FFF2-40B4-BE49-F238E27FC236}">
                    <a16:creationId xmlns:a16="http://schemas.microsoft.com/office/drawing/2014/main" id="{4D899654-3E7B-43CB-B579-E070CE9EA87A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18">
                <a:extLst>
                  <a:ext uri="{FF2B5EF4-FFF2-40B4-BE49-F238E27FC236}">
                    <a16:creationId xmlns:a16="http://schemas.microsoft.com/office/drawing/2014/main" id="{2FB006F4-1D3A-49C1-8DE0-BC509395DC2C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8CD37977-A059-4D6F-ACD2-FFE8A2FA25E5}"/>
              </a:ext>
            </a:extLst>
          </p:cNvPr>
          <p:cNvSpPr>
            <a:spLocks noChangeAspect="1"/>
          </p:cNvSpPr>
          <p:nvPr/>
        </p:nvSpPr>
        <p:spPr>
          <a:xfrm>
            <a:off x="3781150" y="3979288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C64912A-1C29-4F27-8C11-51EC6C1E4288}"/>
              </a:ext>
            </a:extLst>
          </p:cNvPr>
          <p:cNvSpPr>
            <a:spLocks noChangeAspect="1"/>
          </p:cNvSpPr>
          <p:nvPr/>
        </p:nvSpPr>
        <p:spPr>
          <a:xfrm>
            <a:off x="6073654" y="3979287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569A3D-6E40-449B-8517-400DFBA29919}"/>
              </a:ext>
            </a:extLst>
          </p:cNvPr>
          <p:cNvSpPr>
            <a:spLocks noChangeAspect="1"/>
          </p:cNvSpPr>
          <p:nvPr/>
        </p:nvSpPr>
        <p:spPr>
          <a:xfrm>
            <a:off x="8328986" y="3979287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A784D1-074D-410B-870C-C801FFAE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92" y="80168"/>
            <a:ext cx="7206318" cy="5404738"/>
          </a:xfrm>
          <a:prstGeom prst="rect">
            <a:avLst/>
          </a:prstGeom>
          <a:ln w="19050">
            <a:noFill/>
          </a:ln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818313" y="22467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818313" y="29491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818313" y="27307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18313" y="25084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70772" y="4348837"/>
            <a:ext cx="466338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将此模块连接到系统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您可使用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5V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3.3V 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电压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串行数据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串行时钟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0794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15187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31673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6233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47539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44376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53865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50702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337842" y="17568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337842" y="23175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337842" y="27377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337842" y="29694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9126542" y="2141356"/>
            <a:ext cx="89386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9127610" y="2844812"/>
            <a:ext cx="873673" cy="684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9108786" y="2607516"/>
            <a:ext cx="1310692" cy="119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5CD237-1597-43F1-8324-2241F8584BAE}"/>
              </a:ext>
            </a:extLst>
          </p:cNvPr>
          <p:cNvCxnSpPr>
            <a:cxnSpLocks/>
          </p:cNvCxnSpPr>
          <p:nvPr/>
        </p:nvCxnSpPr>
        <p:spPr>
          <a:xfrm flipV="1">
            <a:off x="9112039" y="2388754"/>
            <a:ext cx="908371" cy="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BE76FF0-72D2-4A6C-A8A5-2718A92FF884}"/>
              </a:ext>
            </a:extLst>
          </p:cNvPr>
          <p:cNvCxnSpPr>
            <a:cxnSpLocks/>
          </p:cNvCxnSpPr>
          <p:nvPr/>
        </p:nvCxnSpPr>
        <p:spPr>
          <a:xfrm>
            <a:off x="9121267" y="3082756"/>
            <a:ext cx="899143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V="1">
            <a:off x="10016189" y="1769600"/>
            <a:ext cx="480471" cy="3717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14DF0F1-F716-4D4A-BAB9-404B535ECF82}"/>
              </a:ext>
            </a:extLst>
          </p:cNvPr>
          <p:cNvCxnSpPr>
            <a:cxnSpLocks/>
          </p:cNvCxnSpPr>
          <p:nvPr/>
        </p:nvCxnSpPr>
        <p:spPr>
          <a:xfrm>
            <a:off x="10016138" y="3082756"/>
            <a:ext cx="472059" cy="33029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7456D15-F86F-4A54-B6FE-8CFE47809A09}"/>
              </a:ext>
            </a:extLst>
          </p:cNvPr>
          <p:cNvCxnSpPr>
            <a:cxnSpLocks/>
          </p:cNvCxnSpPr>
          <p:nvPr/>
        </p:nvCxnSpPr>
        <p:spPr>
          <a:xfrm flipV="1">
            <a:off x="9117050" y="1092051"/>
            <a:ext cx="0" cy="6648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892F3B78-61C5-46C8-9D22-714A38ED3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72" y="679301"/>
            <a:ext cx="476250" cy="47625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1436577"/>
            <a:ext cx="476250" cy="47625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01E0D1-2B86-4C7E-BA4F-F4431277D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1912103"/>
            <a:ext cx="472059" cy="472059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E46502B5-8657-405F-9A01-6613C9CF3B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2383438"/>
            <a:ext cx="472059" cy="472059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14C6825C-C6A2-495E-97E2-BE5732F76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2854773"/>
            <a:ext cx="472059" cy="472059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678D3342-860C-4B07-84DF-8F141240BD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3326108"/>
            <a:ext cx="472059" cy="472059"/>
          </a:xfrm>
          <a:prstGeom prst="rect">
            <a:avLst/>
          </a:prstGeom>
        </p:spPr>
      </p:pic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459DF84-D6E0-4BB9-92B0-C23CAA9D2A1E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10016189" y="2148133"/>
            <a:ext cx="403289" cy="2353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图片 146">
            <a:extLst>
              <a:ext uri="{FF2B5EF4-FFF2-40B4-BE49-F238E27FC236}">
                <a16:creationId xmlns:a16="http://schemas.microsoft.com/office/drawing/2014/main" id="{64A6AF5D-DB9E-4FB8-86AF-4995998A2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039127"/>
            <a:ext cx="308783" cy="2667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7EE8D1DF-C432-402D-B496-0381C9D58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346192"/>
            <a:ext cx="308783" cy="2667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4A0BEBD9-4EAF-4EE9-9842-35D9F6A40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653256"/>
            <a:ext cx="308783" cy="2667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ACEAE7A3-5D59-4194-B325-F3BFA84AD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4732062"/>
            <a:ext cx="308783" cy="2667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1F834364-31C8-4667-A4FA-93020D798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960320"/>
            <a:ext cx="308783" cy="2667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4424997"/>
            <a:ext cx="308783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023393" y="21969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023393" y="2449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023393" y="26737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023393" y="28930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9163481" y="2112105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9162407" y="2321128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9167322" y="2559039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9158694" y="277303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9150068" y="300932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9063806" y="171770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33A0F96-2E75-4485-904F-09AA149F6FAD}"/>
              </a:ext>
            </a:extLst>
          </p:cNvPr>
          <p:cNvSpPr txBox="1"/>
          <p:nvPr/>
        </p:nvSpPr>
        <p:spPr>
          <a:xfrm>
            <a:off x="6182670" y="4331958"/>
            <a:ext cx="600932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您可使用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5V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3.3V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电压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将此模块连接到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XPES: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XRES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引脚，外部重置</a:t>
            </a:r>
            <a:r>
              <a:rPr lang="pt-BR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I/O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引脚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串行时钟，烧写固件时作为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SWDCLK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串行时钟，烧写固件时作为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SWDDATA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默认为高电平，当按钮或滑块被触发时变低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CE8B29-4DEF-4C91-B082-1F142D9D4147}"/>
              </a:ext>
            </a:extLst>
          </p:cNvPr>
          <p:cNvCxnSpPr>
            <a:cxnSpLocks/>
          </p:cNvCxnSpPr>
          <p:nvPr/>
        </p:nvCxnSpPr>
        <p:spPr>
          <a:xfrm flipH="1" flipV="1">
            <a:off x="10001284" y="2842415"/>
            <a:ext cx="444281" cy="24636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1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1323E3-60FC-48E8-A2AD-1957464B7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0123" y="1122457"/>
            <a:ext cx="7309393" cy="548204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CA0621C-6516-42C3-8A8F-C1499CB3B548}"/>
              </a:ext>
            </a:extLst>
          </p:cNvPr>
          <p:cNvCxnSpPr>
            <a:cxnSpLocks/>
          </p:cNvCxnSpPr>
          <p:nvPr/>
        </p:nvCxnSpPr>
        <p:spPr>
          <a:xfrm flipV="1">
            <a:off x="3874882" y="2462542"/>
            <a:ext cx="0" cy="161151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7BF8E02-692E-4472-A11E-DD55E80F8CD0}"/>
              </a:ext>
            </a:extLst>
          </p:cNvPr>
          <p:cNvCxnSpPr>
            <a:cxnSpLocks/>
          </p:cNvCxnSpPr>
          <p:nvPr/>
        </p:nvCxnSpPr>
        <p:spPr>
          <a:xfrm flipV="1">
            <a:off x="8418213" y="2462542"/>
            <a:ext cx="0" cy="16115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FF36EEF-4C06-4C80-BF5A-8D497227EC45}"/>
              </a:ext>
            </a:extLst>
          </p:cNvPr>
          <p:cNvCxnSpPr>
            <a:cxnSpLocks/>
          </p:cNvCxnSpPr>
          <p:nvPr/>
        </p:nvCxnSpPr>
        <p:spPr>
          <a:xfrm flipV="1">
            <a:off x="6189764" y="2462542"/>
            <a:ext cx="0" cy="16115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432F7DD-9E72-49E1-BD02-9A435CEACEFF}"/>
              </a:ext>
            </a:extLst>
          </p:cNvPr>
          <p:cNvSpPr txBox="1"/>
          <p:nvPr/>
        </p:nvSpPr>
        <p:spPr>
          <a:xfrm>
            <a:off x="3475517" y="12140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30931F-6220-4CFF-A71F-E0BE0E719542}"/>
              </a:ext>
            </a:extLst>
          </p:cNvPr>
          <p:cNvSpPr/>
          <p:nvPr/>
        </p:nvSpPr>
        <p:spPr>
          <a:xfrm>
            <a:off x="3552007" y="1755957"/>
            <a:ext cx="645750" cy="64575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5503BC79-2AD5-4AC9-B2A7-E4DF78450216}"/>
              </a:ext>
            </a:extLst>
          </p:cNvPr>
          <p:cNvSpPr/>
          <p:nvPr/>
        </p:nvSpPr>
        <p:spPr>
          <a:xfrm>
            <a:off x="8095338" y="1755957"/>
            <a:ext cx="645750" cy="645750"/>
          </a:xfrm>
          <a:prstGeom prst="ellipse">
            <a:avLst/>
          </a:prstGeom>
          <a:solidFill>
            <a:srgbClr val="D81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E929D9D-1A67-4664-8E87-7B9D376C4BAD}"/>
              </a:ext>
            </a:extLst>
          </p:cNvPr>
          <p:cNvSpPr txBox="1"/>
          <p:nvPr/>
        </p:nvSpPr>
        <p:spPr>
          <a:xfrm>
            <a:off x="5790399" y="12140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滑块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6CC93BB-3DA0-4352-A3AB-570A3CCC92D3}"/>
              </a:ext>
            </a:extLst>
          </p:cNvPr>
          <p:cNvSpPr txBox="1"/>
          <p:nvPr/>
        </p:nvSpPr>
        <p:spPr>
          <a:xfrm>
            <a:off x="8018848" y="12140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16A382-FDED-4E98-9DD0-0AB9C7B3B269}"/>
              </a:ext>
            </a:extLst>
          </p:cNvPr>
          <p:cNvGrpSpPr/>
          <p:nvPr/>
        </p:nvGrpSpPr>
        <p:grpSpPr>
          <a:xfrm>
            <a:off x="5326263" y="1566755"/>
            <a:ext cx="1727003" cy="1024155"/>
            <a:chOff x="5326263" y="1566755"/>
            <a:chExt cx="1727003" cy="102415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3A99E47-3340-43BD-B380-C53BB196D0DC}"/>
                </a:ext>
              </a:extLst>
            </p:cNvPr>
            <p:cNvGrpSpPr/>
            <p:nvPr/>
          </p:nvGrpSpPr>
          <p:grpSpPr>
            <a:xfrm>
              <a:off x="5326263" y="1566755"/>
              <a:ext cx="348311" cy="1024155"/>
              <a:chOff x="4874187" y="1062525"/>
              <a:chExt cx="718518" cy="211269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8C4A0A0-A179-43C6-B7B8-BCC9059A27E9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17843849-9A7C-4FED-A07E-CE0C605CF898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id="{0B5CF16C-9A49-49C1-820C-ED79EBFCBCFB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>
                <a:extLst>
                  <a:ext uri="{FF2B5EF4-FFF2-40B4-BE49-F238E27FC236}">
                    <a16:creationId xmlns:a16="http://schemas.microsoft.com/office/drawing/2014/main" id="{AC8CD51A-0134-4408-8CB0-ACF1A75A7DAC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6F940B72-D15F-490E-8EAB-12F6FA0EB653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98B62A5F-B9DF-4B7F-8E0E-F9260244CBDF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9A98044-7264-4416-9E93-BA7ED2C0755C}"/>
                </a:ext>
              </a:extLst>
            </p:cNvPr>
            <p:cNvGrpSpPr/>
            <p:nvPr/>
          </p:nvGrpSpPr>
          <p:grpSpPr>
            <a:xfrm>
              <a:off x="5674573" y="1566755"/>
              <a:ext cx="348311" cy="1024155"/>
              <a:chOff x="4874187" y="1062525"/>
              <a:chExt cx="718518" cy="2112693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BB294F6-A101-4F25-AC02-4024AC5554E4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等腰三角形 93">
                <a:extLst>
                  <a:ext uri="{FF2B5EF4-FFF2-40B4-BE49-F238E27FC236}">
                    <a16:creationId xmlns:a16="http://schemas.microsoft.com/office/drawing/2014/main" id="{FA136FF4-29C7-4B80-92B8-202DE122E30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94">
                <a:extLst>
                  <a:ext uri="{FF2B5EF4-FFF2-40B4-BE49-F238E27FC236}">
                    <a16:creationId xmlns:a16="http://schemas.microsoft.com/office/drawing/2014/main" id="{8D65743B-0047-4189-8FF1-D285DD052AB9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95">
                <a:extLst>
                  <a:ext uri="{FF2B5EF4-FFF2-40B4-BE49-F238E27FC236}">
                    <a16:creationId xmlns:a16="http://schemas.microsoft.com/office/drawing/2014/main" id="{D31A4CC7-54C7-4DF6-9AF0-90B1B071A008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等腰三角形 96">
                <a:extLst>
                  <a:ext uri="{FF2B5EF4-FFF2-40B4-BE49-F238E27FC236}">
                    <a16:creationId xmlns:a16="http://schemas.microsoft.com/office/drawing/2014/main" id="{9AAF87E8-6345-4CA0-A8E9-172E0F2F4962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97">
                <a:extLst>
                  <a:ext uri="{FF2B5EF4-FFF2-40B4-BE49-F238E27FC236}">
                    <a16:creationId xmlns:a16="http://schemas.microsoft.com/office/drawing/2014/main" id="{0013176D-BC41-4B0E-8814-3F911CC88F7D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E0506AD-7EE6-42C6-B0F9-22AD60CAB49C}"/>
                </a:ext>
              </a:extLst>
            </p:cNvPr>
            <p:cNvGrpSpPr/>
            <p:nvPr/>
          </p:nvGrpSpPr>
          <p:grpSpPr>
            <a:xfrm>
              <a:off x="6018464" y="1566755"/>
              <a:ext cx="348311" cy="1024155"/>
              <a:chOff x="4874187" y="1062525"/>
              <a:chExt cx="718518" cy="2112693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F28879D-A771-4BB0-9589-74CFE2B0D315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00">
                <a:extLst>
                  <a:ext uri="{FF2B5EF4-FFF2-40B4-BE49-F238E27FC236}">
                    <a16:creationId xmlns:a16="http://schemas.microsoft.com/office/drawing/2014/main" id="{2FE70C5A-F688-496E-A33F-4DC5A6ADBCA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01">
                <a:extLst>
                  <a:ext uri="{FF2B5EF4-FFF2-40B4-BE49-F238E27FC236}">
                    <a16:creationId xmlns:a16="http://schemas.microsoft.com/office/drawing/2014/main" id="{AC0B556C-2BF6-41E9-B5B7-A7326C43A2D4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等腰三角形 102">
                <a:extLst>
                  <a:ext uri="{FF2B5EF4-FFF2-40B4-BE49-F238E27FC236}">
                    <a16:creationId xmlns:a16="http://schemas.microsoft.com/office/drawing/2014/main" id="{64B3CEBE-4297-4E13-B14B-C324B64EE07D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等腰三角形 103">
                <a:extLst>
                  <a:ext uri="{FF2B5EF4-FFF2-40B4-BE49-F238E27FC236}">
                    <a16:creationId xmlns:a16="http://schemas.microsoft.com/office/drawing/2014/main" id="{5944EE7D-F503-4CB1-ADE7-752C1C96E60F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等腰三角形 104">
                <a:extLst>
                  <a:ext uri="{FF2B5EF4-FFF2-40B4-BE49-F238E27FC236}">
                    <a16:creationId xmlns:a16="http://schemas.microsoft.com/office/drawing/2014/main" id="{291DA644-9241-49A4-BC71-4987F13A8A04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654BBF24-59CC-4F14-9761-9EC6F379609E}"/>
                </a:ext>
              </a:extLst>
            </p:cNvPr>
            <p:cNvGrpSpPr/>
            <p:nvPr/>
          </p:nvGrpSpPr>
          <p:grpSpPr>
            <a:xfrm>
              <a:off x="6366774" y="1566755"/>
              <a:ext cx="348311" cy="1024155"/>
              <a:chOff x="4874187" y="1062525"/>
              <a:chExt cx="718518" cy="211269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96C057D-A2F6-465A-B519-01D02EC15E41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等腰三角形 107">
                <a:extLst>
                  <a:ext uri="{FF2B5EF4-FFF2-40B4-BE49-F238E27FC236}">
                    <a16:creationId xmlns:a16="http://schemas.microsoft.com/office/drawing/2014/main" id="{107B2B18-405D-423D-89A3-A5013F1C9C5E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等腰三角形 108">
                <a:extLst>
                  <a:ext uri="{FF2B5EF4-FFF2-40B4-BE49-F238E27FC236}">
                    <a16:creationId xmlns:a16="http://schemas.microsoft.com/office/drawing/2014/main" id="{EBEC2C37-3B98-4784-8B2D-965DA12887BE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等腰三角形 109">
                <a:extLst>
                  <a:ext uri="{FF2B5EF4-FFF2-40B4-BE49-F238E27FC236}">
                    <a16:creationId xmlns:a16="http://schemas.microsoft.com/office/drawing/2014/main" id="{F2AB8E1A-F097-45FA-9EB7-6AD63864D948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id="{0CD06283-6F48-4950-A3F1-85076903EEB6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:a16="http://schemas.microsoft.com/office/drawing/2014/main" id="{543F0BD6-5DBD-4231-A1C7-3293A87F953E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0ECEA4D-EF3D-4191-9F34-277AE6B6E2CA}"/>
                </a:ext>
              </a:extLst>
            </p:cNvPr>
            <p:cNvGrpSpPr/>
            <p:nvPr/>
          </p:nvGrpSpPr>
          <p:grpSpPr>
            <a:xfrm>
              <a:off x="6704955" y="1566755"/>
              <a:ext cx="348311" cy="1024155"/>
              <a:chOff x="4874187" y="1062525"/>
              <a:chExt cx="718518" cy="2112693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775BEF7-0B48-499F-A928-FD254263B024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:a16="http://schemas.microsoft.com/office/drawing/2014/main" id="{AD8D5753-01AA-4D4A-9C2F-B5D5C52ABBF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15">
                <a:extLst>
                  <a:ext uri="{FF2B5EF4-FFF2-40B4-BE49-F238E27FC236}">
                    <a16:creationId xmlns:a16="http://schemas.microsoft.com/office/drawing/2014/main" id="{900758A9-2DF4-4025-9E86-2D4A24C54154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等腰三角形 116">
                <a:extLst>
                  <a:ext uri="{FF2B5EF4-FFF2-40B4-BE49-F238E27FC236}">
                    <a16:creationId xmlns:a16="http://schemas.microsoft.com/office/drawing/2014/main" id="{726112CC-D093-4B56-A94C-D4814B44DCA1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等腰三角形 117">
                <a:extLst>
                  <a:ext uri="{FF2B5EF4-FFF2-40B4-BE49-F238E27FC236}">
                    <a16:creationId xmlns:a16="http://schemas.microsoft.com/office/drawing/2014/main" id="{4D899654-3E7B-43CB-B579-E070CE9EA87A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18">
                <a:extLst>
                  <a:ext uri="{FF2B5EF4-FFF2-40B4-BE49-F238E27FC236}">
                    <a16:creationId xmlns:a16="http://schemas.microsoft.com/office/drawing/2014/main" id="{2FB006F4-1D3A-49C1-8DE0-BC509395DC2C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8CD37977-A059-4D6F-ACD2-FFE8A2FA25E5}"/>
              </a:ext>
            </a:extLst>
          </p:cNvPr>
          <p:cNvSpPr>
            <a:spLocks noChangeAspect="1"/>
          </p:cNvSpPr>
          <p:nvPr/>
        </p:nvSpPr>
        <p:spPr>
          <a:xfrm>
            <a:off x="3781150" y="3979288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C64912A-1C29-4F27-8C11-51EC6C1E4288}"/>
              </a:ext>
            </a:extLst>
          </p:cNvPr>
          <p:cNvSpPr>
            <a:spLocks noChangeAspect="1"/>
          </p:cNvSpPr>
          <p:nvPr/>
        </p:nvSpPr>
        <p:spPr>
          <a:xfrm>
            <a:off x="6073654" y="3979287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569A3D-6E40-449B-8517-400DFBA29919}"/>
              </a:ext>
            </a:extLst>
          </p:cNvPr>
          <p:cNvSpPr>
            <a:spLocks noChangeAspect="1"/>
          </p:cNvSpPr>
          <p:nvPr/>
        </p:nvSpPr>
        <p:spPr>
          <a:xfrm>
            <a:off x="8328986" y="3979287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164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210</Words>
  <Application>Microsoft Office PowerPoint</Application>
  <PresentationFormat>宽屏</PresentationFormat>
  <Paragraphs>34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Microsoft JhengHei Light</vt:lpstr>
      <vt:lpstr>华文楷体</vt:lpstr>
      <vt:lpstr>微软雅黑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玉祥 刘</cp:lastModifiedBy>
  <cp:revision>91</cp:revision>
  <dcterms:created xsi:type="dcterms:W3CDTF">2018-08-02T02:20:03Z</dcterms:created>
  <dcterms:modified xsi:type="dcterms:W3CDTF">2018-10-09T06:47:04Z</dcterms:modified>
</cp:coreProperties>
</file>