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9" r:id="rId2"/>
    <p:sldId id="265" r:id="rId3"/>
    <p:sldId id="266" r:id="rId4"/>
    <p:sldId id="273" r:id="rId5"/>
    <p:sldId id="267" r:id="rId6"/>
    <p:sldId id="276" r:id="rId7"/>
    <p:sldId id="268" r:id="rId8"/>
    <p:sldId id="277" r:id="rId9"/>
    <p:sldId id="269" r:id="rId10"/>
    <p:sldId id="279" r:id="rId11"/>
    <p:sldId id="278" r:id="rId12"/>
    <p:sldId id="280" r:id="rId13"/>
    <p:sldId id="281" r:id="rId14"/>
    <p:sldId id="274" r:id="rId15"/>
    <p:sldId id="270" r:id="rId16"/>
    <p:sldId id="282" r:id="rId17"/>
    <p:sldId id="288" r:id="rId18"/>
    <p:sldId id="283" r:id="rId19"/>
    <p:sldId id="285" r:id="rId20"/>
    <p:sldId id="287" r:id="rId21"/>
    <p:sldId id="272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6D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869FB-3FC2-4617-8655-B1CA3DFD22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30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699617" y="7405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需求分析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99617" y="124092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该项目的适用对象为商城管理员，我们设计该后台管理系统对前台部分和后台进行管理。人员操作，商城信息操作和销售操作是该系统的三大需求。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7" y="1949536"/>
            <a:ext cx="7876479" cy="442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7633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功能性需求</a:t>
            </a:r>
            <a:endParaRPr lang="en-US" altLang="zh-CN" sz="24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20363"/>
            <a:ext cx="722813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员保护电子商城的良好环境，及时处理违规人员，包括管理员及用户；同时，当用户使用电子购物商城时，管理员可以对前台商品信息进行添加修改，推送新资讯等操作；除此之外，为了电子购物商城长久稳定的运作下去，对商品销售数据进行查询统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38" y="2610726"/>
            <a:ext cx="5421297" cy="2811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439002"/>
            <a:ext cx="5146682" cy="315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174635"/>
            <a:ext cx="5219592" cy="3929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51" y="2200638"/>
            <a:ext cx="3378750" cy="423604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1" y="2249662"/>
            <a:ext cx="3764957" cy="393330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43" y="2249662"/>
            <a:ext cx="5354335" cy="362993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532255"/>
            <a:ext cx="6650145" cy="296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7144802" y="23694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详细设计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7012921" y="2919418"/>
            <a:ext cx="4831977" cy="1227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系统采用客户端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数据库的方式进行开发。通过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技术开发后台，使用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express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模块在服务端引入数据库服务，连接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接口，客户端获取参数传递到服务端，服务端通过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查询语句对数据库进行操作。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062722" y="2282622"/>
            <a:ext cx="129266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" y="690553"/>
            <a:ext cx="5779428" cy="5994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67712" y="4354154"/>
            <a:ext cx="3515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示例：登录验证序列图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225" y="5892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44171" y="107299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一个合理的数据库，必须具有规范性，规范性包括命名规范和字段类型规范，两者缺一不可。数据库按照一定的规则，合理保管数据，能够更方便的维护软件系统。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29146" y="502342"/>
            <a:ext cx="142090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8" y="1931058"/>
            <a:ext cx="7598264" cy="4487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4" y="460633"/>
            <a:ext cx="928154" cy="48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88083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数据库表格</a:t>
            </a:r>
            <a:endParaRPr lang="en-US" altLang="zh-CN" sz="20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26582"/>
              </p:ext>
            </p:extLst>
          </p:nvPr>
        </p:nvGraphicFramePr>
        <p:xfrm>
          <a:off x="950374" y="2329964"/>
          <a:ext cx="5776548" cy="366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516">
                  <a:extLst>
                    <a:ext uri="{9D8B030D-6E8A-4147-A177-3AD203B41FA5}">
                      <a16:colId xmlns:a16="http://schemas.microsoft.com/office/drawing/2014/main" val="3320725974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1198711565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2477274874"/>
                    </a:ext>
                  </a:extLst>
                </a:gridCol>
              </a:tblGrid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属性名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数据类型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说明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976570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managerID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int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管理员</a:t>
                      </a:r>
                      <a:r>
                        <a:rPr lang="en-US" sz="1600" b="0" kern="0" dirty="0">
                          <a:effectLst/>
                        </a:rPr>
                        <a:t>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2133835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managerName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varchar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姓名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093469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sex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性别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113854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email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电子邮箱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9564938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password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登录密码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6706463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phoneNum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联系电话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4604862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isForbid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封禁状态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228476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0374" y="1453880"/>
            <a:ext cx="626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该表用于存储系统管理员的所有信息，包括管理员的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号，姓名，性别，电子邮箱，登录密码，联系电话以及封禁状态，其中管理员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为唯一标识，不可为空。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03685" y="942387"/>
            <a:ext cx="186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示例：管理员表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84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进入系统的登录界面，填写登录账号和密码。当三级验证均成功时，页面跳转至系统首页。当账号不存在时，系统提示“该用户不是管理员”；当密码不正确时，系统提示“密码错误”；当用户权限状态被封禁时，系统提示“该用户已被封禁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登录页面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37" y="2948248"/>
            <a:ext cx="3202360" cy="1914260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1650499"/>
            <a:ext cx="2703319" cy="1511673"/>
          </a:xfrm>
          <a:prstGeom prst="rect">
            <a:avLst/>
          </a:prstGeom>
        </p:spPr>
      </p:pic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3300927"/>
            <a:ext cx="2706927" cy="1561581"/>
          </a:xfrm>
          <a:prstGeom prst="rect">
            <a:avLst/>
          </a:prstGeom>
        </p:spPr>
      </p:pic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5001263"/>
            <a:ext cx="2706927" cy="1667990"/>
          </a:xfrm>
          <a:prstGeom prst="rect">
            <a:avLst/>
          </a:prstGeom>
        </p:spPr>
      </p:pic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32" y="2948248"/>
            <a:ext cx="3656154" cy="181986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920" y="1709536"/>
            <a:ext cx="21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失败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10800000">
            <a:off x="4318137" y="1650499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482843" y="5586874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02232" y="5635202"/>
            <a:ext cx="85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成功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  <a:t>内容实现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462" y="955029"/>
            <a:ext cx="10840915" cy="59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在搜索栏内进行信息查询，即可查到不同种类商品的总销售额。每样商品的销售总价在表格最右显示，所有商品的总销售额在工作区右上角显示。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293" y="523165"/>
            <a:ext cx="29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查找商品</a:t>
            </a:r>
            <a:r>
              <a:rPr lang="en-US" altLang="zh-CN" b="1" dirty="0" smtClean="0">
                <a:solidFill>
                  <a:prstClr val="black"/>
                </a:solidFill>
                <a:latin typeface="Segoe UI"/>
                <a:ea typeface="微软雅黑"/>
              </a:rPr>
              <a:t>-</a:t>
            </a: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查看销售额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  <a:t>页面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2166110"/>
            <a:ext cx="5040706" cy="307139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06" y="3552093"/>
            <a:ext cx="6782994" cy="27519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14696" y="2413575"/>
            <a:ext cx="517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不进行搜索时，显示所有商品的总价；当选择标题带有“春秋”的商品，则筛选出符合条件的商品并进行计算。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5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主要内容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实现效果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198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8" y="4000522"/>
            <a:ext cx="1517186" cy="1517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4052038"/>
            <a:ext cx="2947534" cy="18038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9" y="4235918"/>
            <a:ext cx="3682254" cy="190556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446038" y="5517708"/>
            <a:ext cx="1046285" cy="47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1296D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ionic</a:t>
            </a:r>
            <a:endParaRPr lang="zh-CN" altLang="en-US" sz="2400" spc="300" dirty="0">
              <a:solidFill>
                <a:srgbClr val="1296D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" y="1062317"/>
            <a:ext cx="2330282" cy="261657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74" y="994651"/>
            <a:ext cx="2376884" cy="268424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8" y="1437595"/>
            <a:ext cx="2343094" cy="2672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3" y="1825664"/>
            <a:ext cx="1689786" cy="1487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53" y="1982530"/>
            <a:ext cx="1341293" cy="1173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1339</Words>
  <Application>Microsoft Office PowerPoint</Application>
  <PresentationFormat>宽屏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微软雅黑 Light</vt:lpstr>
      <vt:lpstr>Arial</vt:lpstr>
      <vt:lpstr>Calibri</vt:lpstr>
      <vt:lpstr>Segoe UI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92</cp:revision>
  <dcterms:created xsi:type="dcterms:W3CDTF">2015-08-18T02:51:00Z</dcterms:created>
  <dcterms:modified xsi:type="dcterms:W3CDTF">2020-05-05T13:05:52Z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