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66" r:id="rId4"/>
    <p:sldId id="273" r:id="rId5"/>
    <p:sldId id="274" r:id="rId6"/>
    <p:sldId id="267" r:id="rId7"/>
    <p:sldId id="276" r:id="rId8"/>
    <p:sldId id="277" r:id="rId9"/>
    <p:sldId id="278" r:id="rId10"/>
    <p:sldId id="268" r:id="rId11"/>
    <p:sldId id="279" r:id="rId12"/>
    <p:sldId id="280" r:id="rId13"/>
    <p:sldId id="281" r:id="rId14"/>
    <p:sldId id="269" r:id="rId15"/>
    <p:sldId id="283" r:id="rId16"/>
    <p:sldId id="282" r:id="rId17"/>
    <p:sldId id="270" r:id="rId18"/>
    <p:sldId id="285" r:id="rId19"/>
    <p:sldId id="287" r:id="rId20"/>
    <p:sldId id="27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66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D-49E0-84A4-B03A19C9F9E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D-49E0-84A4-B03A19C9F9E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D-49E0-84A4-B03A19C9F9E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D-49E0-84A4-B03A19C9F9E6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D-49E0-84A4-B03A19C9F9E6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BD-49E0-84A4-B03A19C9F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1-4009-8616-362B92914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1-4009-8616-362B92914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1-4009-8616-362B9291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08416"/>
        <c:axId val="130114304"/>
      </c:barChart>
      <c:catAx>
        <c:axId val="13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114304"/>
        <c:crosses val="autoZero"/>
        <c:auto val="1"/>
        <c:lblAlgn val="ctr"/>
        <c:lblOffset val="100"/>
        <c:noMultiLvlLbl val="0"/>
      </c:catAx>
      <c:valAx>
        <c:axId val="13011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1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9165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详细设计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内容实现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研究</a:t>
            </a: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方法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详细设计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内容</a:t>
            </a: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</a:t>
            </a:r>
            <a:r>
              <a:rPr lang="zh-CN" altLang="en-US" sz="1600" dirty="0" smtClean="0"/>
              <a:t>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1808</Words>
  <Application>Microsoft Office PowerPoint</Application>
  <PresentationFormat>宽屏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68</cp:revision>
  <dcterms:created xsi:type="dcterms:W3CDTF">2015-08-18T02:51:00Z</dcterms:created>
  <dcterms:modified xsi:type="dcterms:W3CDTF">2020-05-04T09:15:52Z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