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9" r:id="rId2"/>
    <p:sldId id="265" r:id="rId3"/>
    <p:sldId id="266" r:id="rId4"/>
    <p:sldId id="273" r:id="rId5"/>
    <p:sldId id="274" r:id="rId6"/>
    <p:sldId id="267" r:id="rId7"/>
    <p:sldId id="276" r:id="rId8"/>
    <p:sldId id="278" r:id="rId9"/>
    <p:sldId id="268" r:id="rId10"/>
    <p:sldId id="277" r:id="rId11"/>
    <p:sldId id="279" r:id="rId12"/>
    <p:sldId id="280" r:id="rId13"/>
    <p:sldId id="281" r:id="rId14"/>
    <p:sldId id="269" r:id="rId15"/>
    <p:sldId id="283" r:id="rId16"/>
    <p:sldId id="282" r:id="rId17"/>
    <p:sldId id="270" r:id="rId18"/>
    <p:sldId id="285" r:id="rId19"/>
    <p:sldId id="287" r:id="rId20"/>
    <p:sldId id="272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466" y="77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446980935233301E-2"/>
          <c:y val="4.8165805071960097E-2"/>
          <c:w val="0.96517884972804202"/>
          <c:h val="0.94830986772765302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BD-49E0-84A4-B03A19C9F9E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BD-49E0-84A4-B03A19C9F9E6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BD-49E0-84A4-B03A19C9F9E6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BD-49E0-84A4-B03A19C9F9E6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BD-49E0-84A4-B03A19C9F9E6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BD-49E0-84A4-B03A19C9F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1-4009-8616-362B92914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1-4009-8616-362B929142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1-4009-8616-362B92914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108416"/>
        <c:axId val="130114304"/>
      </c:barChart>
      <c:catAx>
        <c:axId val="13010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114304"/>
        <c:crosses val="autoZero"/>
        <c:auto val="1"/>
        <c:lblAlgn val="ctr"/>
        <c:lblOffset val="100"/>
        <c:noMultiLvlLbl val="0"/>
      </c:catAx>
      <c:valAx>
        <c:axId val="130114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010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98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5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2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5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98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47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4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6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7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51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1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9242" y="2940272"/>
            <a:ext cx="10033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电子购物商城后台子系统设计与实现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2799537" y="4180071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4180071"/>
            <a:ext cx="2831036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答辩小组：丁蕾蕾小组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01" y="870525"/>
            <a:ext cx="1921798" cy="1865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19165"/>
              </p:ext>
            </p:extLst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3211496" y="211463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00B050"/>
                </a:solidFill>
              </a:rPr>
              <a:t>26%</a:t>
            </a: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</a:rPr>
              <a:t>47%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/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详细设计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详细设计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详细设计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内容实现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91774" y="4557596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0318" y="4557596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4124" y="4557596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8202" y="4557596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27794" y="4557596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46474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445921" y="409283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4976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研究</a:t>
            </a:r>
            <a:r>
              <a:rPr lang="zh-CN" altLang="en-US" sz="2800" b="1" dirty="0">
                <a:latin typeface="+mj-lt"/>
                <a:ea typeface="微软雅黑" panose="020B0503020204020204" charset="-122"/>
              </a:rPr>
              <a:t>方法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96861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详细设计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5923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内容</a:t>
            </a: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实现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/>
              <a:t>该毕业设计主要分为以下五个部分，简洁概括了“我爱我家”电子购物商城的后台子系统的设计思想和主要步骤。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1726885" y="5032880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435" y="5032880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47985" y="5032880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10359" y="5032880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72733" y="5032880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2703" y="2066933"/>
            <a:ext cx="46987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/>
              <a:t>谢谢观看</a:t>
            </a:r>
            <a:endParaRPr lang="en-US" altLang="zh-CN" sz="8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7538" y="5420630"/>
            <a:ext cx="3877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dirty="0" smtClean="0"/>
              <a:t>非常感谢各位老师和同学们的配合！</a:t>
            </a:r>
            <a:endParaRPr lang="en-US" altLang="zh-CN" dirty="0"/>
          </a:p>
          <a:p>
            <a:pPr algn="ctr" defTabSz="914400">
              <a:defRPr/>
            </a:pP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005951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5948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小组：丁蕾蕾组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474244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互联网的快速发展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，互联网，这个在过去许多人未曾听说过的名次，近二十年来在研究人士下已发展的越来越好，并且应用于各个领域和平台。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生活水平的提升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随着新中国成立后的一系列政策，人们的经济水平得到提高，大部分人摆脱了“生存”的困境，开始逐渐的改为“生活”。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电子购物的便捷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人民对于美好生活的需求，使得人们的购物欲原来越强烈，而电子购物既可以随意挑选，又可以快递上门，非常的方便。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管理系统的不足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前台的购物系统在人们的督促下做的越来越好，功能齐全，使用方便，而与之对应的后台管理却没有得到更多的研究发展。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sp>
        <p:nvSpPr>
          <p:cNvPr id="5" name="矩形 4"/>
          <p:cNvSpPr/>
          <p:nvPr/>
        </p:nvSpPr>
        <p:spPr>
          <a:xfrm>
            <a:off x="950374" y="1373200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/>
              <a:t>ADD YOUR TEXT</a:t>
            </a:r>
            <a:endParaRPr lang="en-US" altLang="zh-CN" sz="4400" dirty="0"/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959621" y="4289114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71" y="210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1" y="1093399"/>
            <a:ext cx="1875288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515924" y="1093399"/>
            <a:ext cx="2072075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62666" y="4064817"/>
            <a:ext cx="2191733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746738" y="4076631"/>
            <a:ext cx="2023208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619496" y="1093399"/>
            <a:ext cx="1909042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739555" y="120412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绪论</a:t>
            </a:r>
            <a:endParaRPr lang="zh-CN" altLang="en-US" sz="2400" b="1" dirty="0"/>
          </a:p>
        </p:txBody>
      </p:sp>
      <p:sp>
        <p:nvSpPr>
          <p:cNvPr id="99" name="矩形 98"/>
          <p:cNvSpPr/>
          <p:nvPr/>
        </p:nvSpPr>
        <p:spPr>
          <a:xfrm>
            <a:off x="346364" y="1697879"/>
            <a:ext cx="175312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简单介绍项目的研究背景和发展现状，让读者对于该项目有一个大致的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了解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810610" y="12247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详细设计</a:t>
            </a:r>
          </a:p>
        </p:txBody>
      </p:sp>
      <p:sp>
        <p:nvSpPr>
          <p:cNvPr id="103" name="矩形 102"/>
          <p:cNvSpPr/>
          <p:nvPr/>
        </p:nvSpPr>
        <p:spPr>
          <a:xfrm>
            <a:off x="3579469" y="1874554"/>
            <a:ext cx="1878055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对每个模块进行更详细的设计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，让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读者清晰了解到该项目的主要内容。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62971" y="12167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系统实现</a:t>
            </a:r>
          </a:p>
        </p:txBody>
      </p:sp>
      <p:sp>
        <p:nvSpPr>
          <p:cNvPr id="105" name="矩形 104"/>
          <p:cNvSpPr/>
          <p:nvPr/>
        </p:nvSpPr>
        <p:spPr>
          <a:xfrm>
            <a:off x="6672875" y="1846372"/>
            <a:ext cx="183359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该章节展示项目整体的运行界面，让读者最直观看到该项目的运行效果。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573939" y="42112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需求分析</a:t>
            </a:r>
          </a:p>
        </p:txBody>
      </p:sp>
      <p:sp>
        <p:nvSpPr>
          <p:cNvPr id="107" name="矩形 106"/>
          <p:cNvSpPr/>
          <p:nvPr/>
        </p:nvSpPr>
        <p:spPr>
          <a:xfrm>
            <a:off x="1281188" y="4823886"/>
            <a:ext cx="206934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介绍该项目的使用对象，以及对象的需求，分析使用人员需要什么模块，需要什么功能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864705" y="423440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数据库设计</a:t>
            </a:r>
          </a:p>
        </p:txBody>
      </p:sp>
      <p:sp>
        <p:nvSpPr>
          <p:cNvPr id="109" name="矩形 108"/>
          <p:cNvSpPr/>
          <p:nvPr/>
        </p:nvSpPr>
        <p:spPr>
          <a:xfrm>
            <a:off x="4769132" y="4845556"/>
            <a:ext cx="1914697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建立一个符合设计的数据库，对项目内数据的合理性进行设计与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8379084" y="4090981"/>
            <a:ext cx="1893113" cy="1524380"/>
            <a:chOff x="1356175" y="1093399"/>
            <a:chExt cx="2300757" cy="1589432"/>
          </a:xfrm>
        </p:grpSpPr>
        <p:sp>
          <p:nvSpPr>
            <p:cNvPr id="101" name="矩形 10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4" name="矩形 113"/>
          <p:cNvSpPr/>
          <p:nvPr/>
        </p:nvSpPr>
        <p:spPr>
          <a:xfrm>
            <a:off x="8921690" y="422965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测试</a:t>
            </a:r>
          </a:p>
        </p:txBody>
      </p:sp>
      <p:sp>
        <p:nvSpPr>
          <p:cNvPr id="115" name="矩形 114"/>
          <p:cNvSpPr/>
          <p:nvPr/>
        </p:nvSpPr>
        <p:spPr>
          <a:xfrm>
            <a:off x="8443253" y="4878682"/>
            <a:ext cx="1763665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对项目进行测试，保证在上线之前没有明显的错误。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9571825" y="1119945"/>
            <a:ext cx="1883575" cy="1589432"/>
            <a:chOff x="1356175" y="1093399"/>
            <a:chExt cx="2300757" cy="1589432"/>
          </a:xfrm>
        </p:grpSpPr>
        <p:sp>
          <p:nvSpPr>
            <p:cNvPr id="117" name="矩形 11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2" name="矩形 121"/>
          <p:cNvSpPr/>
          <p:nvPr/>
        </p:nvSpPr>
        <p:spPr>
          <a:xfrm>
            <a:off x="9641971" y="119841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总结与展望</a:t>
            </a:r>
            <a:endParaRPr lang="zh-CN" altLang="en-US" sz="2400" b="1" dirty="0"/>
          </a:p>
        </p:txBody>
      </p:sp>
      <p:sp>
        <p:nvSpPr>
          <p:cNvPr id="123" name="矩形 122"/>
          <p:cNvSpPr/>
          <p:nvPr/>
        </p:nvSpPr>
        <p:spPr>
          <a:xfrm>
            <a:off x="9668394" y="1911329"/>
            <a:ext cx="1550479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1667</Words>
  <Application>Microsoft Office PowerPoint</Application>
  <PresentationFormat>宽屏</PresentationFormat>
  <Paragraphs>191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Microsoft</cp:lastModifiedBy>
  <cp:revision>74</cp:revision>
  <dcterms:created xsi:type="dcterms:W3CDTF">2015-08-18T02:51:00Z</dcterms:created>
  <dcterms:modified xsi:type="dcterms:W3CDTF">2020-05-05T08:21:20Z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