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7" r:id="rId9"/>
    <p:sldId id="278" r:id="rId10"/>
    <p:sldId id="268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详细设计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详细设计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内容</a:t>
            </a: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ADD YOUR TEXT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绪论</a:t>
            </a:r>
            <a:endParaRPr lang="zh-CN" altLang="en-US" sz="1400" b="1" dirty="0"/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1753123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简单介绍项目的研究背景和发展现状，让读者对于该项目有一个大致的了解，然后阐述研究意义，最后介绍论文组织结构。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79469" y="12158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详细设计</a:t>
            </a:r>
            <a:endParaRPr lang="zh-CN" altLang="en-US" sz="1400" b="1" dirty="0"/>
          </a:p>
        </p:txBody>
      </p:sp>
      <p:sp>
        <p:nvSpPr>
          <p:cNvPr id="103" name="矩形 102"/>
          <p:cNvSpPr/>
          <p:nvPr/>
        </p:nvSpPr>
        <p:spPr>
          <a:xfrm>
            <a:off x="3579469" y="1460337"/>
            <a:ext cx="187805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对每个模块进行更详细的设计，通过文字描述和示例图，让读者清晰了解到该项目的主要内容。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723600" y="119371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系统实现</a:t>
            </a:r>
            <a:endParaRPr lang="zh-CN" altLang="en-US" sz="1400" b="1" dirty="0"/>
          </a:p>
        </p:txBody>
      </p:sp>
      <p:sp>
        <p:nvSpPr>
          <p:cNvPr id="105" name="矩形 104"/>
          <p:cNvSpPr/>
          <p:nvPr/>
        </p:nvSpPr>
        <p:spPr>
          <a:xfrm>
            <a:off x="6662129" y="1460337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15590" y="41851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需求分析</a:t>
            </a:r>
            <a:endParaRPr lang="zh-CN" altLang="en-US" sz="1400" b="1" dirty="0"/>
          </a:p>
        </p:txBody>
      </p:sp>
      <p:sp>
        <p:nvSpPr>
          <p:cNvPr id="107" name="矩形 106"/>
          <p:cNvSpPr/>
          <p:nvPr/>
        </p:nvSpPr>
        <p:spPr>
          <a:xfrm>
            <a:off x="1315590" y="4429658"/>
            <a:ext cx="2069342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介绍该项目的使用对象，以及对象的需求，分析使用人员需要什么模块，需要什么功能。包括功能性需求和非功能需求。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03370" y="419694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数据库设计</a:t>
            </a:r>
            <a:endParaRPr lang="zh-CN" altLang="en-US" sz="1400" b="1" dirty="0"/>
          </a:p>
        </p:txBody>
      </p:sp>
      <p:sp>
        <p:nvSpPr>
          <p:cNvPr id="109" name="矩形 108"/>
          <p:cNvSpPr/>
          <p:nvPr/>
        </p:nvSpPr>
        <p:spPr>
          <a:xfrm>
            <a:off x="4803370" y="4441472"/>
            <a:ext cx="1914697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建立一个符合设计的数据库，对项目内数据的合理性进行设计与分析，保证数据项可以在项目中合理使用。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435717" y="421129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测试</a:t>
            </a:r>
            <a:endParaRPr lang="zh-CN" altLang="en-US" sz="1400" b="1" dirty="0"/>
          </a:p>
        </p:txBody>
      </p:sp>
      <p:sp>
        <p:nvSpPr>
          <p:cNvPr id="115" name="矩形 114"/>
          <p:cNvSpPr/>
          <p:nvPr/>
        </p:nvSpPr>
        <p:spPr>
          <a:xfrm>
            <a:off x="8435716" y="445582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855200" y="1119945"/>
            <a:ext cx="1600200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882247" y="124235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总结与展望</a:t>
            </a:r>
            <a:endParaRPr lang="zh-CN" altLang="en-US" sz="1400" b="1" dirty="0"/>
          </a:p>
        </p:txBody>
      </p:sp>
      <p:sp>
        <p:nvSpPr>
          <p:cNvPr id="123" name="矩形 122"/>
          <p:cNvSpPr/>
          <p:nvPr/>
        </p:nvSpPr>
        <p:spPr>
          <a:xfrm>
            <a:off x="9890934" y="1502448"/>
            <a:ext cx="155047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1713</Words>
  <Application>Microsoft Office PowerPoint</Application>
  <PresentationFormat>宽屏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73</cp:revision>
  <dcterms:created xsi:type="dcterms:W3CDTF">2015-08-18T02:51:00Z</dcterms:created>
  <dcterms:modified xsi:type="dcterms:W3CDTF">2020-05-04T10:06:28Z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