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7" r:id="rId9"/>
    <p:sldId id="278" r:id="rId10"/>
    <p:sldId id="268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详细设计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详细设计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内容</a:t>
            </a: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互联网的快速发展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生活水平的提升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电子购物的便捷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管理系统的不足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1762</Words>
  <Application>Microsoft Office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70</cp:revision>
  <dcterms:created xsi:type="dcterms:W3CDTF">2015-08-18T02:51:00Z</dcterms:created>
  <dcterms:modified xsi:type="dcterms:W3CDTF">2020-05-04T09:37:11Z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