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handoutMasterIdLst>
    <p:handoutMasterId r:id="rId18"/>
  </p:handoutMasterIdLst>
  <p:sldIdLst>
    <p:sldId id="258" r:id="rId5"/>
    <p:sldId id="277" r:id="rId6"/>
    <p:sldId id="278" r:id="rId7"/>
    <p:sldId id="272" r:id="rId8"/>
    <p:sldId id="279" r:id="rId9"/>
    <p:sldId id="269" r:id="rId10"/>
    <p:sldId id="271" r:id="rId11"/>
    <p:sldId id="270" r:id="rId12"/>
    <p:sldId id="275" r:id="rId13"/>
    <p:sldId id="276" r:id="rId14"/>
    <p:sldId id="273" r:id="rId15"/>
    <p:sldId id="280" r:id="rId16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D2A40D4-1232-410F-AA47-3F720C27D875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0125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281FA8B-0892-451E-AC72-C2EFD5B5859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53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1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299764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10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228250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11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244215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12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120497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2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33628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3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181276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4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253632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5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201718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6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356453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7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296910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8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92344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A2F599-2D1D-49E7-B722-B68C7AF64A89}" type="slidenum">
              <a:t>9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>
                <a:latin typeface="Liberation Sans" pitchFamily="18"/>
              </a:rPr>
              <a:t>Diese Folie bleibt während des Workshops am Beamer sichtbar.</a:t>
            </a:r>
          </a:p>
        </p:txBody>
      </p:sp>
    </p:spTree>
    <p:extLst>
      <p:ext uri="{BB962C8B-B14F-4D97-AF65-F5344CB8AC3E}">
        <p14:creationId xmlns:p14="http://schemas.microsoft.com/office/powerpoint/2010/main" val="53308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1A60-4E3A-4F2E-8896-16185BF578E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D5EF-13CE-4C3B-A4C8-75ECEC464CA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8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9F08-9F13-41B7-96EC-DA3079E9647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97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1BC9-716D-4312-87FB-C02A50796AC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2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6C9B-2FA5-4260-A632-E8027BE8058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44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30-B58B-427A-851D-0C43BE5517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8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9B48-B97D-4444-BFE9-2E5E9F9A12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0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E4AE-FBD4-4306-9882-2BA26F6EBFE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16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F831-21FB-409A-8DC8-EF2CCEE27E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81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1241-1EF8-441C-8710-7A0B8B58DA2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37728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E27C-163F-4511-9146-45249451585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22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0D6D-01BD-442E-A82A-EB2AF06D9BE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232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C33-608A-403F-970B-EB0F3896844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622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924E-087B-4CB7-AB1D-3E66A18A84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448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D413-5B43-48BF-8E92-75F89FBEB52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561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AA2-8833-45D9-A3D6-54E7089DCF3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090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B47D-B51A-444D-B03B-3AF60D8DE16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436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CAE7-031E-4C8A-B33F-D792E8F8D8D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89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4D34-2308-4A66-8936-3F5C98264EB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72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6A17-94C4-4B0E-8B93-F1A5F06EA74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4183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4943-F7D0-41EA-A4B6-14F83066995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221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9DFF-33E9-46DC-884A-A6E2464EEC9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1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34D4-D62E-4BB1-9F97-153D1AA40E2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7370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65CA-1005-4577-B0E4-40A194B4906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19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F85B-09EC-44CA-85C9-4778FAE102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972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230B-F9EB-409E-99F4-65CC601FE6A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40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47C3-4C4B-45F7-9396-62A2223425E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088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0965-7C7A-4C68-89D0-379AB6824E8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6971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73C1-7BAD-4A93-8979-5AD49F821D9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36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DCC-621C-4CAD-8A20-18D7D80DF4E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391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0F5F-986C-4583-A5E8-3A4BE967169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9247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A8AB-F2B2-4E25-B7F0-64D57FC4149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987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3560-749D-4232-883C-8922546FD9B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82CC-B72D-4446-BBD6-DBEC7566B07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155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4A67-A9F5-4E49-A86B-555C835861C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252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A214-0B83-476A-ABE7-677A1FA32F6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658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A625-CDA3-4F21-A53A-B8003EE7533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253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AE-8293-40D6-84CC-F793E16C548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434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007-3AF4-44CB-8922-2E11D558049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E037-B3A3-4C28-AEFA-DA69CF9B611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4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3569-D315-4610-A879-845801B9503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62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AEE8-09D3-4C5A-A89D-782FBB7873D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27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4F29-291E-43DA-834E-1AE04657A14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7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C3F2-4A0C-4B18-8643-1645BC2D8A8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2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4930-3135-404D-BFDE-08EE54EFB6D0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4BD5-0774-4174-B862-7EC53BBEF428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162ED-66DE-4B5E-B586-143DC40BE0B9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F9F3-DF66-4553-BB0D-2786AB1307EF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AEBE-0A47-4A43-B9C2-BDF20B9D7075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384B-6D76-4B94-B68F-AF299CCA1C42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DE68-4B36-4CAF-958B-28262DD5DE8D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7CB1-6FD2-4167-AF84-D5AA119D35A2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hyperlink" Target="http://kids4it.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hyperlink" Target="https://scratch.mit.edu/projects/9602000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hyperlink" Target="https://scratch.mit.edu/projects/9600534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hyperlink" Target="https://scratch.mit.edu/explore/projects/al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scratch.mit.edu/projects/9590131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scratch.mit.edu/projects/7070837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hyperlink" Target="https://scratch.mit.edu/projects/93092165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hyperlink" Target="https://scratch.mit.edu/projects/9600401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hyperlink" Target="https://scratch.mit.edu/projects/96014833/?fromexplore=tru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hyperlink" Target="https://scratch.mit.edu/projects/93024227/?fromexplore=tru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315217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hyperlink" Target="https://scratch.mit.edu/projects/956938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Scratch Projektideen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Einfach – Fortgeschritten </a:t>
            </a:r>
            <a:r>
              <a:rPr lang="de-DE" altLang="de-DE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Profi </a:t>
            </a:r>
            <a:endParaRPr lang="de-DE" altLang="de-DE" sz="24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Zusammengestellt von 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Kids4IT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18" y="3880302"/>
            <a:ext cx="1839994" cy="17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2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Labyrinth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Fortgeschritten</a:t>
            </a:r>
            <a:endParaRPr lang="de-DE" altLang="de-DE" sz="24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https://scratch.mit.edu/projects/96020007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499" y="2876549"/>
            <a:ext cx="5456768" cy="45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2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Schwebender Astronaut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</a:t>
            </a:r>
            <a:endParaRPr lang="de-DE" altLang="de-DE" sz="24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https://scratch.mit.edu/projects/96005342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499" y="2867024"/>
            <a:ext cx="5439834" cy="45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Mehr auf …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Scratch Education</a:t>
            </a:r>
            <a:endParaRPr lang="de-DE" altLang="de-DE" sz="24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https://scratch.mit.edu/explore/projects/all/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706" y="2774773"/>
            <a:ext cx="64389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Schneemann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Einfach</a:t>
            </a:r>
            <a:endParaRPr lang="de-DE" altLang="de-DE" sz="24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https://scratch.mit.edu/projects/95901314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016" y="2716740"/>
            <a:ext cx="5659265" cy="46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9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Nullen und Kreuze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Einfach</a:t>
            </a:r>
            <a:endParaRPr lang="de-DE" altLang="de-DE" sz="24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https://scratch.mit.edu/projects/70708378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566" y="2897186"/>
            <a:ext cx="5429161" cy="45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3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Sonnenblume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Einfach</a:t>
            </a:r>
            <a:endParaRPr lang="de-DE" altLang="de-DE" sz="24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https://scratch.mit.edu/projects/93092165/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261" y="2867024"/>
            <a:ext cx="5426605" cy="45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7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Liedsänger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Einfach</a:t>
            </a:r>
            <a:endParaRPr lang="de-DE" altLang="de-DE" sz="24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https://scratch.mit.edu/projects/96004019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350" y="2831393"/>
            <a:ext cx="5437894" cy="45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Frage-Antwort Roboter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Einfach</a:t>
            </a:r>
            <a:endParaRPr lang="de-DE" altLang="de-DE" sz="24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scratch.mit.edu/projects/96014833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790" y="2920265"/>
            <a:ext cx="5467566" cy="45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err="1" smtClean="0">
                <a:solidFill>
                  <a:schemeClr val="bg2"/>
                </a:solidFill>
                <a:latin typeface="Comic Sans MS" pitchFamily="66"/>
              </a:rPr>
              <a:t>Pong</a:t>
            </a: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 Spiel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Fortgeschritten</a:t>
            </a:r>
            <a:endParaRPr lang="de-DE" altLang="de-DE" sz="24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de-DE" altLang="de-D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://scratch.mit.edu/projects/13152172/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847" y="2550935"/>
            <a:ext cx="5808663" cy="48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Bär anziehen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Fortgeschritten</a:t>
            </a:r>
            <a:endParaRPr lang="de-DE" altLang="de-DE" sz="24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de-DE" altLang="de-DE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scratch.mit.edu/projects/93024227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476" y="2941663"/>
            <a:ext cx="5397502" cy="44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9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/>
          <p:cNvSpPr txBox="1">
            <a:spLocks noGrp="1"/>
          </p:cNvSpPr>
          <p:nvPr>
            <p:ph type="title" idx="4294967295"/>
          </p:nvPr>
        </p:nvSpPr>
        <p:spPr>
          <a:xfrm>
            <a:off x="3276000" y="366480"/>
            <a:ext cx="6491880" cy="772920"/>
          </a:xfr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</a:pPr>
            <a:r>
              <a:rPr lang="de-DE" sz="3600" dirty="0" smtClean="0">
                <a:solidFill>
                  <a:schemeClr val="bg2"/>
                </a:solidFill>
                <a:latin typeface="Comic Sans MS" pitchFamily="66"/>
              </a:rPr>
              <a:t>Würfelnavigation</a:t>
            </a:r>
            <a:endParaRPr lang="de-DE" sz="3600" dirty="0">
              <a:solidFill>
                <a:schemeClr val="bg2"/>
              </a:solidFill>
              <a:latin typeface="Comic Sans MS" pitchFamily="66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33849" y="1245003"/>
            <a:ext cx="94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Fortgeschritten</a:t>
            </a:r>
            <a:endParaRPr lang="de-DE" altLang="de-DE" sz="24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https://scratch.mit.edu/projects/95693812</a:t>
            </a:r>
            <a:endParaRPr kumimoji="0" lang="de-DE" altLang="de-DE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832" y="2794527"/>
            <a:ext cx="5481223" cy="45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7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Benutzerdefiniert</PresentationFormat>
  <Paragraphs>72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12</vt:i4>
      </vt:variant>
    </vt:vector>
  </HeadingPairs>
  <TitlesOfParts>
    <vt:vector size="26" baseType="lpstr">
      <vt:lpstr>Microsoft YaHei</vt:lpstr>
      <vt:lpstr>Arial</vt:lpstr>
      <vt:lpstr>Calibri</vt:lpstr>
      <vt:lpstr>Calibri Light</vt:lpstr>
      <vt:lpstr>Comic Sans MS</vt:lpstr>
      <vt:lpstr>Consolas</vt:lpstr>
      <vt:lpstr>DejaVu Sans</vt:lpstr>
      <vt:lpstr>Liberation Sans</vt:lpstr>
      <vt:lpstr>Liberation Serif</vt:lpstr>
      <vt:lpstr>Mangal</vt:lpstr>
      <vt:lpstr>Office Theme</vt:lpstr>
      <vt:lpstr>Office Theme</vt:lpstr>
      <vt:lpstr>Office Theme</vt:lpstr>
      <vt:lpstr>Office Theme</vt:lpstr>
      <vt:lpstr>Scratch Projektideen</vt:lpstr>
      <vt:lpstr>Schneemann</vt:lpstr>
      <vt:lpstr>Nullen und Kreuze</vt:lpstr>
      <vt:lpstr>Sonnenblume</vt:lpstr>
      <vt:lpstr>Liedsänger</vt:lpstr>
      <vt:lpstr>Frage-Antwort Roboter</vt:lpstr>
      <vt:lpstr>Pong Spiel</vt:lpstr>
      <vt:lpstr>Bär anziehen</vt:lpstr>
      <vt:lpstr>Würfelnavigation</vt:lpstr>
      <vt:lpstr>Labyrinth</vt:lpstr>
      <vt:lpstr>Schwebender Astronaut</vt:lpstr>
      <vt:lpstr>Mehr auf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Koordinatensystem</dc:title>
  <dc:creator>Katja Arrasz-Schepanski</dc:creator>
  <cp:lastModifiedBy>Oliver</cp:lastModifiedBy>
  <cp:revision>367</cp:revision>
  <dcterms:created xsi:type="dcterms:W3CDTF">2014-02-04T13:08:06Z</dcterms:created>
  <dcterms:modified xsi:type="dcterms:W3CDTF">2016-01-29T22:09:20Z</dcterms:modified>
</cp:coreProperties>
</file>