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2"/>
    <p:restoredTop sz="94689"/>
  </p:normalViewPr>
  <p:slideViewPr>
    <p:cSldViewPr snapToGrid="0">
      <p:cViewPr varScale="1">
        <p:scale>
          <a:sx n="123" d="100"/>
          <a:sy n="123" d="100"/>
        </p:scale>
        <p:origin x="22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8663-C1D5-B82F-6910-547ED888E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DC2C9-6C0D-F8E9-927D-C093FC3B3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C44C6-77E7-3CA6-94C1-A90307E5D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0828-9844-3943-9906-B1991A657E62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A6AFD-FFB7-4732-9352-75A48298C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B5C52-1A64-D803-18C0-BC09464E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213D-69C3-4A4C-903F-01E8CE96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5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9EFF2-4098-A041-8DFE-48976ABC9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17DBD-9341-5698-84A3-632CFA42E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226F2-D846-27B2-3EDC-9A8300090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0828-9844-3943-9906-B1991A657E62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8E4BA-8C00-78C1-7D3F-72C80708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4EC0A-96B1-3FE2-8FE5-7C94445C1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213D-69C3-4A4C-903F-01E8CE96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5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9E0C48-4783-5332-219F-9036D8283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48A22-FECA-5AD3-577F-07FC9DFA9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C6FD9-6335-A7BB-DE73-8C9250D36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0828-9844-3943-9906-B1991A657E62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28B72-64B9-63A3-4732-72F0D623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43026-1821-6B38-7F0E-9F92D183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213D-69C3-4A4C-903F-01E8CE96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7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7D318-87E4-09BF-155D-74110F77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96345-4EF5-6BD9-BB4C-5C821EAD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B71E0-B110-E11D-B797-53E5445E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0828-9844-3943-9906-B1991A657E62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7BA01-3484-A12E-5F99-D64AA764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12C56-81CC-68FC-6370-17731CE6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213D-69C3-4A4C-903F-01E8CE96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5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58A12-822E-BEE9-BFAB-E5967827F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9A16A-B50F-61A2-9422-742BE4BD0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3E2CF-105F-AE7A-8D38-F46BF4E81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0828-9844-3943-9906-B1991A657E62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42082-56EF-CA31-B7CA-D063268A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AF94D-0363-1C4E-B94D-5E56F993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213D-69C3-4A4C-903F-01E8CE96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1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5A26-D50E-17E5-6ED1-16B14338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E5937-EC3A-B0D8-E333-B658FE656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1BDC3-936C-9EFB-2650-59665D8E2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F8D04-AF71-1BCB-FDF7-C17364A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0828-9844-3943-9906-B1991A657E62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A64DD-B08A-B1F2-D364-316DD9452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F4680-E1F1-8955-4E27-8F5E0867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213D-69C3-4A4C-903F-01E8CE96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2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319A3-6ED9-2D3E-DC5A-5B8D169BB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2E90A-AC7B-7168-F3AD-503F70443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3E6D8-D118-59C9-7C7D-F82641DDA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C74E3-4FFC-1B4E-540A-F21DD84BA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88FDF-138F-DEB2-7A3B-D61486434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A15192-A3B7-0E08-126F-9A417596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0828-9844-3943-9906-B1991A657E62}" type="datetimeFigureOut">
              <a:rPr lang="en-US" smtClean="0"/>
              <a:t>4/1/25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B0D20E-5579-D9CC-67E6-6C93E86E4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39FBDF-4020-4831-032E-53DA2ADB7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213D-69C3-4A4C-903F-01E8CE96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2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755F-A9AD-D437-50BD-C6979C54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D1FCA-0075-5250-8526-95C2B94F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0828-9844-3943-9906-B1991A657E62}" type="datetimeFigureOut">
              <a:rPr lang="en-US" smtClean="0"/>
              <a:t>4/1/25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C78645-319F-A8CF-4127-32DA62F56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1D94A-5976-FC5B-03CC-DA7DE57D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213D-69C3-4A4C-903F-01E8CE96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2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D6FC26-A232-D849-2363-2DF4C7EB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0828-9844-3943-9906-B1991A657E62}" type="datetimeFigureOut">
              <a:rPr lang="en-US" smtClean="0"/>
              <a:t>4/1/25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10BE9-518B-582C-C587-06FECA521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F37E8-1460-15EE-2182-605C057E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213D-69C3-4A4C-903F-01E8CE96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4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7538A-EEAF-0E60-E2A4-10A6C060E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B6E11-C29E-40A3-5FC1-7561987B2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C5BA8-CCC8-61A0-24D4-87B9F60FF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5F69F-6C27-0FE6-179A-4E08FDA92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0828-9844-3943-9906-B1991A657E62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BCE93-7085-3611-0A38-DAB4E570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44F69-D425-0522-5243-C9DB6D221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213D-69C3-4A4C-903F-01E8CE96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7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3A36-90C4-FD16-AE56-63E8BBD14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40FD6F-3BE9-F043-7905-95E49DCFC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0DF7E-3639-B4B2-6272-07A14CFFE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D889-C6EB-F3BC-CB2B-1725D4F5D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0828-9844-3943-9906-B1991A657E62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3AFCE-4275-5A8E-594E-85D24083B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3DD3F-E741-AF97-4493-B769B5ED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213D-69C3-4A4C-903F-01E8CE96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7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AF3150-DBA4-85FB-A320-E79B4CD38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789BF-8E0B-70FB-F2D3-5E6E3147A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252E4-AA54-2D13-FAFD-B39187BE8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2F0828-9844-3943-9906-B1991A657E62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A88C1-3983-93F6-B3CF-1098DB584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08897-19A3-3D5B-4EDC-D81F06755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D1213D-69C3-4A4C-903F-01E8CE96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634663-78E7-4963-2FDE-F7D01C881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695" y="1365504"/>
            <a:ext cx="1544892" cy="1544892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4032448-3D30-7AAB-A9C8-35CF0C159923}"/>
              </a:ext>
            </a:extLst>
          </p:cNvPr>
          <p:cNvSpPr/>
          <p:nvPr/>
        </p:nvSpPr>
        <p:spPr>
          <a:xfrm>
            <a:off x="1035923" y="705747"/>
            <a:ext cx="2056435" cy="57873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Input MRI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4361A79-2178-E212-9074-B88AE6A3D1C7}"/>
              </a:ext>
            </a:extLst>
          </p:cNvPr>
          <p:cNvSpPr/>
          <p:nvPr/>
        </p:nvSpPr>
        <p:spPr>
          <a:xfrm>
            <a:off x="3695192" y="705747"/>
            <a:ext cx="2056435" cy="57873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Gaussian Filter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2A8DF31-59F7-41F7-813C-E6BA3421D469}"/>
              </a:ext>
            </a:extLst>
          </p:cNvPr>
          <p:cNvSpPr/>
          <p:nvPr/>
        </p:nvSpPr>
        <p:spPr>
          <a:xfrm>
            <a:off x="9013731" y="3672937"/>
            <a:ext cx="2056434" cy="57873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Centroid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D92F6EA-0431-72C5-53F2-53C404B58609}"/>
              </a:ext>
            </a:extLst>
          </p:cNvPr>
          <p:cNvSpPr/>
          <p:nvPr/>
        </p:nvSpPr>
        <p:spPr>
          <a:xfrm>
            <a:off x="6354461" y="705747"/>
            <a:ext cx="2056435" cy="57873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Otsu’s Method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8E06C32-4AFD-3B99-7E45-7481305E2109}"/>
              </a:ext>
            </a:extLst>
          </p:cNvPr>
          <p:cNvSpPr/>
          <p:nvPr/>
        </p:nvSpPr>
        <p:spPr>
          <a:xfrm>
            <a:off x="9013730" y="705747"/>
            <a:ext cx="2056435" cy="57873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Morphology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124A468-8835-57FE-DE2A-394753192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9502" y="1365504"/>
            <a:ext cx="1544892" cy="154489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017B799-31AA-A8FF-20EF-0CB66D0CF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233" y="1365504"/>
            <a:ext cx="1544892" cy="15448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83322B1-664F-08D1-920F-6C0ADDEF0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3858" y="1365504"/>
            <a:ext cx="1541998" cy="154199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927A46B-9D79-2CB2-754D-8A8195F54D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3127" y="4342463"/>
            <a:ext cx="1541998" cy="15419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0D25F10-29DB-C39E-913C-96C254C8D3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75830" y="4342463"/>
            <a:ext cx="1541998" cy="1541998"/>
          </a:xfrm>
          <a:prstGeom prst="rect">
            <a:avLst/>
          </a:prstGeom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98DCA6F-920D-FFDC-6087-9A23DEA85304}"/>
              </a:ext>
            </a:extLst>
          </p:cNvPr>
          <p:cNvSpPr/>
          <p:nvPr/>
        </p:nvSpPr>
        <p:spPr>
          <a:xfrm>
            <a:off x="6354462" y="3672937"/>
            <a:ext cx="2056434" cy="57873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Binary Opening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5D67DC4-EC80-A8CB-94B3-BF4E492C2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095" y="1517904"/>
            <a:ext cx="1544892" cy="154489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79B2D95-EC36-94C1-7E2E-951401BE6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495" y="1670304"/>
            <a:ext cx="1544892" cy="154489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93D90C-092D-C78D-759F-609FA55F51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6258" y="1517904"/>
            <a:ext cx="1541998" cy="154199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71318B8-8F9F-0A1D-C985-0C08AB5154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8658" y="1670304"/>
            <a:ext cx="1541998" cy="15419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ADBF5EA-7422-81D5-0CB9-479CDB131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633" y="1517904"/>
            <a:ext cx="1544892" cy="154489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284F6B4-3BE0-524A-D9DE-546CD89ED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033" y="1670304"/>
            <a:ext cx="1544892" cy="154489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80D74E3-BA34-F233-E048-FAEECFD86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902" y="1517904"/>
            <a:ext cx="1544892" cy="154489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D5903F9-4C75-0E9E-1209-8AD02B68C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302" y="1670304"/>
            <a:ext cx="1544892" cy="1544892"/>
          </a:xfrm>
          <a:prstGeom prst="rect">
            <a:avLst/>
          </a:prstGeom>
        </p:spPr>
      </p:pic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1ABDFEB2-CEB3-5F6F-A0E6-718A9F133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47708"/>
              </p:ext>
            </p:extLst>
          </p:nvPr>
        </p:nvGraphicFramePr>
        <p:xfrm>
          <a:off x="1035922" y="4342463"/>
          <a:ext cx="3714497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43980">
                  <a:extLst>
                    <a:ext uri="{9D8B030D-6E8A-4147-A177-3AD203B41FA5}">
                      <a16:colId xmlns:a16="http://schemas.microsoft.com/office/drawing/2014/main" val="3431944538"/>
                    </a:ext>
                  </a:extLst>
                </a:gridCol>
                <a:gridCol w="1070517">
                  <a:extLst>
                    <a:ext uri="{9D8B030D-6E8A-4147-A177-3AD203B41FA5}">
                      <a16:colId xmlns:a16="http://schemas.microsoft.com/office/drawing/2014/main" val="3639546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09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61.378%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Nonzero DCS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83.670%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517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53.611%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29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Nonzero </a:t>
                      </a:r>
                      <a:r>
                        <a:rPr lang="en-US" dirty="0" err="1"/>
                        <a:t>IoU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73.106%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30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 (True Pos%)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73.333%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59709"/>
                  </a:ext>
                </a:extLst>
              </a:tr>
            </a:tbl>
          </a:graphicData>
        </a:graphic>
      </p:graphicFrame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D0293ACA-0CA6-FF4A-3BE2-00B422079B21}"/>
              </a:ext>
            </a:extLst>
          </p:cNvPr>
          <p:cNvSpPr/>
          <p:nvPr/>
        </p:nvSpPr>
        <p:spPr>
          <a:xfrm>
            <a:off x="1864953" y="3672937"/>
            <a:ext cx="2056434" cy="57873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Performance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9C1B62D-060C-2B45-2C46-49D82DA25338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5751627" y="995114"/>
            <a:ext cx="602834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ABEF6F4-140E-BF1E-2214-F83E1F749093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3092358" y="995114"/>
            <a:ext cx="602834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DAAA6C1-7470-D3F1-824F-D327000D4245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8410896" y="995114"/>
            <a:ext cx="602834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9982EB98-80DC-E1E8-3C55-540B884070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8230" y="4494863"/>
            <a:ext cx="1541998" cy="154199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2072658F-B3F1-EE91-9AD8-C27EFDE4E4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80630" y="4647263"/>
            <a:ext cx="1541998" cy="154199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A1B826B-BC20-78C1-6898-3D714773D5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5527" y="4494863"/>
            <a:ext cx="1541998" cy="1541998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7E33D6C-65DF-E8A6-ECF6-29F5389C41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7927" y="4647263"/>
            <a:ext cx="1541998" cy="1541998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4E50891-3196-F459-6DC3-82BECCA77765}"/>
              </a:ext>
            </a:extLst>
          </p:cNvPr>
          <p:cNvCxnSpPr>
            <a:cxnSpLocks/>
            <a:stCxn id="16" idx="1"/>
            <a:endCxn id="27" idx="3"/>
          </p:cNvCxnSpPr>
          <p:nvPr/>
        </p:nvCxnSpPr>
        <p:spPr>
          <a:xfrm flipH="1">
            <a:off x="8410896" y="3962304"/>
            <a:ext cx="602835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8B90246-CBAC-035B-4FB9-8A249B1C1451}"/>
              </a:ext>
            </a:extLst>
          </p:cNvPr>
          <p:cNvCxnSpPr>
            <a:cxnSpLocks/>
            <a:stCxn id="27" idx="1"/>
            <a:endCxn id="43" idx="3"/>
          </p:cNvCxnSpPr>
          <p:nvPr/>
        </p:nvCxnSpPr>
        <p:spPr>
          <a:xfrm flipH="1">
            <a:off x="3921387" y="3962304"/>
            <a:ext cx="2433075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CE49CB19-A443-577D-1ED7-A09BBF9855A6}"/>
              </a:ext>
            </a:extLst>
          </p:cNvPr>
          <p:cNvCxnSpPr>
            <a:stCxn id="20" idx="3"/>
            <a:endCxn id="16" idx="3"/>
          </p:cNvCxnSpPr>
          <p:nvPr/>
        </p:nvCxnSpPr>
        <p:spPr>
          <a:xfrm>
            <a:off x="11070165" y="995114"/>
            <a:ext cx="12700" cy="2967190"/>
          </a:xfrm>
          <a:prstGeom prst="bentConnector3">
            <a:avLst>
              <a:gd name="adj1" fmla="val 1800000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972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34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Tianhao Fu</dc:creator>
  <cp:lastModifiedBy>Tianhao Fu</cp:lastModifiedBy>
  <cp:revision>35</cp:revision>
  <dcterms:created xsi:type="dcterms:W3CDTF">2025-04-01T13:45:19Z</dcterms:created>
  <dcterms:modified xsi:type="dcterms:W3CDTF">2025-04-02T03:11:57Z</dcterms:modified>
</cp:coreProperties>
</file>