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030"/>
    <a:srgbClr val="D2D456"/>
    <a:srgbClr val="E58432"/>
    <a:srgbClr val="88BBF7"/>
    <a:srgbClr val="9CC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>
      <p:cViewPr varScale="1">
        <p:scale>
          <a:sx n="112" d="100"/>
          <a:sy n="112" d="100"/>
        </p:scale>
        <p:origin x="1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5135-1F85-154D-9C30-1E6ED8DEF32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52F6-01D2-8A41-A5D6-CEF2ECB3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B0A9-67FA-796E-9EC4-F198E5A23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C386B-3CEE-4231-BAAD-A73C03E28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729D53-5EF2-CF8F-073E-F3A534E47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777332"/>
              </p:ext>
            </p:extLst>
          </p:nvPr>
        </p:nvGraphicFramePr>
        <p:xfrm>
          <a:off x="11430" y="22860"/>
          <a:ext cx="9144000" cy="51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4162507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5140274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910248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089091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90747671"/>
                    </a:ext>
                  </a:extLst>
                </a:gridCol>
              </a:tblGrid>
              <a:tr h="85801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4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0694"/>
                  </a:ext>
                </a:extLst>
              </a:tr>
              <a:tr h="85801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945402"/>
                  </a:ext>
                </a:extLst>
              </a:tr>
              <a:tr h="85801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96677"/>
                  </a:ext>
                </a:extLst>
              </a:tr>
              <a:tr h="85801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72517"/>
                  </a:ext>
                </a:extLst>
              </a:tr>
              <a:tr h="85801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50631"/>
                  </a:ext>
                </a:extLst>
              </a:tr>
              <a:tr h="85801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>
                        <a:latin typeface="SF Fortune Wheel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latin typeface="SF Fortune Wheel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[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30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SF Fortune Wheel" pitchFamily="2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8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0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9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A5F5CE-F539-8186-503B-1A4F25EC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66877"/>
              </p:ext>
            </p:extLst>
          </p:nvPr>
        </p:nvGraphicFramePr>
        <p:xfrm>
          <a:off x="0" y="0"/>
          <a:ext cx="76200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93081013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024491898"/>
                    </a:ext>
                  </a:extLst>
                </a:gridCol>
              </a:tblGrid>
              <a:tr h="2148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42301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2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0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295</TotalTime>
  <Words>28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Fortune Wheel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Porterfield</dc:creator>
  <cp:lastModifiedBy>John Porterfield</cp:lastModifiedBy>
  <cp:revision>4</cp:revision>
  <dcterms:created xsi:type="dcterms:W3CDTF">2023-07-16T22:21:59Z</dcterms:created>
  <dcterms:modified xsi:type="dcterms:W3CDTF">2023-07-17T03:42:25Z</dcterms:modified>
</cp:coreProperties>
</file>