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62" r:id="rId5"/>
    <p:sldId id="267" r:id="rId6"/>
    <p:sldId id="269" r:id="rId7"/>
    <p:sldId id="268" r:id="rId8"/>
    <p:sldId id="260" r:id="rId9"/>
    <p:sldId id="277" r:id="rId10"/>
    <p:sldId id="276" r:id="rId11"/>
    <p:sldId id="259" r:id="rId12"/>
    <p:sldId id="270" r:id="rId13"/>
    <p:sldId id="263" r:id="rId14"/>
    <p:sldId id="271" r:id="rId15"/>
    <p:sldId id="261" r:id="rId16"/>
    <p:sldId id="273" r:id="rId17"/>
    <p:sldId id="274" r:id="rId18"/>
    <p:sldId id="275" r:id="rId19"/>
    <p:sldId id="258" r:id="rId20"/>
    <p:sldId id="265" r:id="rId21"/>
    <p:sldId id="279" r:id="rId22"/>
    <p:sldId id="280" r:id="rId23"/>
    <p:sldId id="285" r:id="rId24"/>
    <p:sldId id="287" r:id="rId25"/>
    <p:sldId id="288" r:id="rId26"/>
    <p:sldId id="283" r:id="rId27"/>
    <p:sldId id="284" r:id="rId28"/>
    <p:sldId id="264" r:id="rId29"/>
    <p:sldId id="281" r:id="rId30"/>
    <p:sldId id="282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21206368"/>
        <c:axId val="321212640"/>
      </c:barChart>
      <c:catAx>
        <c:axId val="32120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212640"/>
        <c:crosses val="autoZero"/>
        <c:auto val="1"/>
        <c:lblAlgn val="ctr"/>
        <c:lblOffset val="100"/>
        <c:noMultiLvlLbl val="0"/>
      </c:catAx>
      <c:valAx>
        <c:axId val="321212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120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04BF78-E331-4B03-B7DA-995B667EB75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10587BB2-B19B-49DB-AEA4-758345D29AC7}">
      <dgm:prSet phldrT="[Text]"/>
      <dgm:spPr/>
      <dgm:t>
        <a:bodyPr/>
        <a:lstStyle/>
        <a:p>
          <a:r>
            <a:rPr lang="en-SG" dirty="0" smtClean="0"/>
            <a:t>I</a:t>
          </a:r>
          <a:endParaRPr lang="en-SG" dirty="0"/>
        </a:p>
      </dgm:t>
    </dgm:pt>
    <dgm:pt modelId="{03718A3B-EF89-44E9-AFDC-314381EFFD54}" type="parTrans" cxnId="{05F98151-2F89-4E7F-9AA3-D05B8F83372B}">
      <dgm:prSet/>
      <dgm:spPr/>
      <dgm:t>
        <a:bodyPr/>
        <a:lstStyle/>
        <a:p>
          <a:endParaRPr lang="en-SG"/>
        </a:p>
      </dgm:t>
    </dgm:pt>
    <dgm:pt modelId="{EC415EB7-2E68-4E9F-B423-8D04CCFB9AF9}" type="sibTrans" cxnId="{05F98151-2F89-4E7F-9AA3-D05B8F83372B}">
      <dgm:prSet/>
      <dgm:spPr/>
      <dgm:t>
        <a:bodyPr/>
        <a:lstStyle/>
        <a:p>
          <a:endParaRPr lang="en-SG"/>
        </a:p>
      </dgm:t>
    </dgm:pt>
    <dgm:pt modelId="{73CFAFC3-035F-4AB4-BEC6-508C3BF6DB51}">
      <dgm:prSet phldrT="[Text]"/>
      <dgm:spPr/>
      <dgm:t>
        <a:bodyPr/>
        <a:lstStyle/>
        <a:p>
          <a:r>
            <a:rPr lang="en-SG" dirty="0" smtClean="0"/>
            <a:t>Providing customers the best online shopping experiences.</a:t>
          </a:r>
          <a:endParaRPr lang="en-SG" dirty="0"/>
        </a:p>
      </dgm:t>
    </dgm:pt>
    <dgm:pt modelId="{C00BEEA3-3546-4624-A6EA-3600B026F5F6}" type="parTrans" cxnId="{3E88FD22-411D-423D-B5C8-E4DD958F7681}">
      <dgm:prSet/>
      <dgm:spPr/>
      <dgm:t>
        <a:bodyPr/>
        <a:lstStyle/>
        <a:p>
          <a:endParaRPr lang="en-SG"/>
        </a:p>
      </dgm:t>
    </dgm:pt>
    <dgm:pt modelId="{EFCD819D-8D06-41BC-80D2-986FE6ECB063}" type="sibTrans" cxnId="{3E88FD22-411D-423D-B5C8-E4DD958F7681}">
      <dgm:prSet/>
      <dgm:spPr/>
      <dgm:t>
        <a:bodyPr/>
        <a:lstStyle/>
        <a:p>
          <a:endParaRPr lang="en-SG"/>
        </a:p>
      </dgm:t>
    </dgm:pt>
    <dgm:pt modelId="{27134467-7EAB-4588-99D3-289DF4454238}">
      <dgm:prSet phldrT="[Text]"/>
      <dgm:spPr/>
      <dgm:t>
        <a:bodyPr/>
        <a:lstStyle/>
        <a:p>
          <a:r>
            <a:rPr lang="en-SG" dirty="0" smtClean="0"/>
            <a:t>II</a:t>
          </a:r>
          <a:endParaRPr lang="en-SG" dirty="0"/>
        </a:p>
      </dgm:t>
    </dgm:pt>
    <dgm:pt modelId="{282B2DAB-6D7D-442F-BEE7-630571EAD7CD}" type="parTrans" cxnId="{0A0EC5C4-7083-4AC3-AC20-6D49AFAC383F}">
      <dgm:prSet/>
      <dgm:spPr/>
      <dgm:t>
        <a:bodyPr/>
        <a:lstStyle/>
        <a:p>
          <a:endParaRPr lang="en-SG"/>
        </a:p>
      </dgm:t>
    </dgm:pt>
    <dgm:pt modelId="{5E1D039D-FB17-47B8-955C-0E1D1F66EEB3}" type="sibTrans" cxnId="{0A0EC5C4-7083-4AC3-AC20-6D49AFAC383F}">
      <dgm:prSet/>
      <dgm:spPr/>
      <dgm:t>
        <a:bodyPr/>
        <a:lstStyle/>
        <a:p>
          <a:endParaRPr lang="en-SG"/>
        </a:p>
      </dgm:t>
    </dgm:pt>
    <dgm:pt modelId="{A0140F8C-E426-4509-BC87-B7CF9882F7BA}">
      <dgm:prSet phldrT="[Text]"/>
      <dgm:spPr/>
      <dgm:t>
        <a:bodyPr/>
        <a:lstStyle/>
        <a:p>
          <a:r>
            <a:rPr lang="en-SG" dirty="0" smtClean="0"/>
            <a:t>Increase the competitive advantages of the store by enhancing customers benefits.</a:t>
          </a:r>
          <a:endParaRPr lang="en-SG" dirty="0"/>
        </a:p>
      </dgm:t>
    </dgm:pt>
    <dgm:pt modelId="{1402EA21-67C3-4E4E-85B1-149A807178F9}" type="parTrans" cxnId="{9663AF87-C656-4C7E-9079-16516A0C2D05}">
      <dgm:prSet/>
      <dgm:spPr/>
      <dgm:t>
        <a:bodyPr/>
        <a:lstStyle/>
        <a:p>
          <a:endParaRPr lang="en-SG"/>
        </a:p>
      </dgm:t>
    </dgm:pt>
    <dgm:pt modelId="{97864E3F-9E6D-4D1D-9A4F-5F3AB8A37A83}" type="sibTrans" cxnId="{9663AF87-C656-4C7E-9079-16516A0C2D05}">
      <dgm:prSet/>
      <dgm:spPr/>
      <dgm:t>
        <a:bodyPr/>
        <a:lstStyle/>
        <a:p>
          <a:endParaRPr lang="en-SG"/>
        </a:p>
      </dgm:t>
    </dgm:pt>
    <dgm:pt modelId="{BFFEFE58-C4F0-4897-9619-4F753323A2AA}">
      <dgm:prSet phldrT="[Text]"/>
      <dgm:spPr/>
      <dgm:t>
        <a:bodyPr/>
        <a:lstStyle/>
        <a:p>
          <a:r>
            <a:rPr lang="en-SG" dirty="0" smtClean="0"/>
            <a:t>III</a:t>
          </a:r>
          <a:endParaRPr lang="en-SG" dirty="0"/>
        </a:p>
      </dgm:t>
    </dgm:pt>
    <dgm:pt modelId="{C09054BF-8C1E-4D52-AB3D-8D5FC7EA2B16}" type="parTrans" cxnId="{EA96DA4D-C40B-48BB-9E6A-B56F1EF5FA9C}">
      <dgm:prSet/>
      <dgm:spPr/>
      <dgm:t>
        <a:bodyPr/>
        <a:lstStyle/>
        <a:p>
          <a:endParaRPr lang="en-SG"/>
        </a:p>
      </dgm:t>
    </dgm:pt>
    <dgm:pt modelId="{B5290DC4-76F9-4AF0-BE12-55C8852C9F03}" type="sibTrans" cxnId="{EA96DA4D-C40B-48BB-9E6A-B56F1EF5FA9C}">
      <dgm:prSet/>
      <dgm:spPr/>
      <dgm:t>
        <a:bodyPr/>
        <a:lstStyle/>
        <a:p>
          <a:endParaRPr lang="en-SG"/>
        </a:p>
      </dgm:t>
    </dgm:pt>
    <dgm:pt modelId="{62343F39-6BE8-49FF-BA96-72756FABC508}">
      <dgm:prSet phldrT="[Text]"/>
      <dgm:spPr/>
      <dgm:t>
        <a:bodyPr/>
        <a:lstStyle/>
        <a:p>
          <a:r>
            <a:rPr lang="en-SG" dirty="0" smtClean="0"/>
            <a:t>Offering customers more sustainable and reliable choices over various products.</a:t>
          </a:r>
          <a:endParaRPr lang="en-SG" dirty="0"/>
        </a:p>
      </dgm:t>
    </dgm:pt>
    <dgm:pt modelId="{B1A9B8D2-A4D9-4655-9F1F-4ABA1EDA6EFF}" type="parTrans" cxnId="{53BD40D9-40F9-472B-B84F-A41C28FEFB60}">
      <dgm:prSet/>
      <dgm:spPr/>
      <dgm:t>
        <a:bodyPr/>
        <a:lstStyle/>
        <a:p>
          <a:endParaRPr lang="en-SG"/>
        </a:p>
      </dgm:t>
    </dgm:pt>
    <dgm:pt modelId="{82C71415-5FF2-4CF4-ABD8-87FC51251AB5}" type="sibTrans" cxnId="{53BD40D9-40F9-472B-B84F-A41C28FEFB60}">
      <dgm:prSet/>
      <dgm:spPr/>
      <dgm:t>
        <a:bodyPr/>
        <a:lstStyle/>
        <a:p>
          <a:endParaRPr lang="en-SG"/>
        </a:p>
      </dgm:t>
    </dgm:pt>
    <dgm:pt modelId="{1846BFB2-B037-4B43-BEE2-DA0278B9DFA1}" type="pres">
      <dgm:prSet presAssocID="{8204BF78-E331-4B03-B7DA-995B667EB75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E4696848-BF36-4E88-A99F-DA7BDFEB503A}" type="pres">
      <dgm:prSet presAssocID="{10587BB2-B19B-49DB-AEA4-758345D29AC7}" presName="composite" presStyleCnt="0"/>
      <dgm:spPr/>
    </dgm:pt>
    <dgm:pt modelId="{ACC66F1E-61EE-4C8C-ACD0-57ACEBFE794E}" type="pres">
      <dgm:prSet presAssocID="{10587BB2-B19B-49DB-AEA4-758345D29AC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86B0A96-815D-48FE-89B9-60EDD76759D1}" type="pres">
      <dgm:prSet presAssocID="{10587BB2-B19B-49DB-AEA4-758345D29AC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0CCB9C59-21D7-4C37-AEBD-CA27ADA97595}" type="pres">
      <dgm:prSet presAssocID="{EC415EB7-2E68-4E9F-B423-8D04CCFB9AF9}" presName="sp" presStyleCnt="0"/>
      <dgm:spPr/>
    </dgm:pt>
    <dgm:pt modelId="{CB2788F0-1DC0-4BF1-8730-EA2A2C7E0394}" type="pres">
      <dgm:prSet presAssocID="{27134467-7EAB-4588-99D3-289DF4454238}" presName="composite" presStyleCnt="0"/>
      <dgm:spPr/>
    </dgm:pt>
    <dgm:pt modelId="{24AD0451-1D2A-4104-8ABB-88E811282B71}" type="pres">
      <dgm:prSet presAssocID="{27134467-7EAB-4588-99D3-289DF445423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1556F8A-2349-4FAA-9BAD-6A403AC00DE5}" type="pres">
      <dgm:prSet presAssocID="{27134467-7EAB-4588-99D3-289DF445423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5C9FD92D-07A5-44B2-AEC3-2863451C4E86}" type="pres">
      <dgm:prSet presAssocID="{5E1D039D-FB17-47B8-955C-0E1D1F66EEB3}" presName="sp" presStyleCnt="0"/>
      <dgm:spPr/>
    </dgm:pt>
    <dgm:pt modelId="{83532E05-A78B-4CF6-A0E1-F79C612AE414}" type="pres">
      <dgm:prSet presAssocID="{BFFEFE58-C4F0-4897-9619-4F753323A2AA}" presName="composite" presStyleCnt="0"/>
      <dgm:spPr/>
    </dgm:pt>
    <dgm:pt modelId="{140B4DB3-4AE1-4332-9402-DF6122C41A7B}" type="pres">
      <dgm:prSet presAssocID="{BFFEFE58-C4F0-4897-9619-4F753323A2A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6B03452-7022-4472-9BD5-6EDD8C4B9C58}" type="pres">
      <dgm:prSet presAssocID="{BFFEFE58-C4F0-4897-9619-4F753323A2A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52F3C36-3957-491D-AEC7-740A79101D59}" type="presOf" srcId="{62343F39-6BE8-49FF-BA96-72756FABC508}" destId="{C6B03452-7022-4472-9BD5-6EDD8C4B9C58}" srcOrd="0" destOrd="0" presId="urn:microsoft.com/office/officeart/2005/8/layout/chevron2"/>
    <dgm:cxn modelId="{C2DDAA41-DCBB-4975-B814-296DA2872F31}" type="presOf" srcId="{8204BF78-E331-4B03-B7DA-995B667EB751}" destId="{1846BFB2-B037-4B43-BEE2-DA0278B9DFA1}" srcOrd="0" destOrd="0" presId="urn:microsoft.com/office/officeart/2005/8/layout/chevron2"/>
    <dgm:cxn modelId="{EA96DA4D-C40B-48BB-9E6A-B56F1EF5FA9C}" srcId="{8204BF78-E331-4B03-B7DA-995B667EB751}" destId="{BFFEFE58-C4F0-4897-9619-4F753323A2AA}" srcOrd="2" destOrd="0" parTransId="{C09054BF-8C1E-4D52-AB3D-8D5FC7EA2B16}" sibTransId="{B5290DC4-76F9-4AF0-BE12-55C8852C9F03}"/>
    <dgm:cxn modelId="{05F98151-2F89-4E7F-9AA3-D05B8F83372B}" srcId="{8204BF78-E331-4B03-B7DA-995B667EB751}" destId="{10587BB2-B19B-49DB-AEA4-758345D29AC7}" srcOrd="0" destOrd="0" parTransId="{03718A3B-EF89-44E9-AFDC-314381EFFD54}" sibTransId="{EC415EB7-2E68-4E9F-B423-8D04CCFB9AF9}"/>
    <dgm:cxn modelId="{3E88FD22-411D-423D-B5C8-E4DD958F7681}" srcId="{10587BB2-B19B-49DB-AEA4-758345D29AC7}" destId="{73CFAFC3-035F-4AB4-BEC6-508C3BF6DB51}" srcOrd="0" destOrd="0" parTransId="{C00BEEA3-3546-4624-A6EA-3600B026F5F6}" sibTransId="{EFCD819D-8D06-41BC-80D2-986FE6ECB063}"/>
    <dgm:cxn modelId="{AF91C3E3-3CCC-463B-AE32-4EA787578473}" type="presOf" srcId="{A0140F8C-E426-4509-BC87-B7CF9882F7BA}" destId="{71556F8A-2349-4FAA-9BAD-6A403AC00DE5}" srcOrd="0" destOrd="0" presId="urn:microsoft.com/office/officeart/2005/8/layout/chevron2"/>
    <dgm:cxn modelId="{53BD40D9-40F9-472B-B84F-A41C28FEFB60}" srcId="{BFFEFE58-C4F0-4897-9619-4F753323A2AA}" destId="{62343F39-6BE8-49FF-BA96-72756FABC508}" srcOrd="0" destOrd="0" parTransId="{B1A9B8D2-A4D9-4655-9F1F-4ABA1EDA6EFF}" sibTransId="{82C71415-5FF2-4CF4-ABD8-87FC51251AB5}"/>
    <dgm:cxn modelId="{099C03C6-A130-4C24-BBA4-F2C1762A47B5}" type="presOf" srcId="{10587BB2-B19B-49DB-AEA4-758345D29AC7}" destId="{ACC66F1E-61EE-4C8C-ACD0-57ACEBFE794E}" srcOrd="0" destOrd="0" presId="urn:microsoft.com/office/officeart/2005/8/layout/chevron2"/>
    <dgm:cxn modelId="{322A882C-8219-4B52-8CE5-E92D6B447E28}" type="presOf" srcId="{27134467-7EAB-4588-99D3-289DF4454238}" destId="{24AD0451-1D2A-4104-8ABB-88E811282B71}" srcOrd="0" destOrd="0" presId="urn:microsoft.com/office/officeart/2005/8/layout/chevron2"/>
    <dgm:cxn modelId="{9663AF87-C656-4C7E-9079-16516A0C2D05}" srcId="{27134467-7EAB-4588-99D3-289DF4454238}" destId="{A0140F8C-E426-4509-BC87-B7CF9882F7BA}" srcOrd="0" destOrd="0" parTransId="{1402EA21-67C3-4E4E-85B1-149A807178F9}" sibTransId="{97864E3F-9E6D-4D1D-9A4F-5F3AB8A37A83}"/>
    <dgm:cxn modelId="{FA258D61-0A6B-43FE-A717-ECBE4FB7FDDD}" type="presOf" srcId="{BFFEFE58-C4F0-4897-9619-4F753323A2AA}" destId="{140B4DB3-4AE1-4332-9402-DF6122C41A7B}" srcOrd="0" destOrd="0" presId="urn:microsoft.com/office/officeart/2005/8/layout/chevron2"/>
    <dgm:cxn modelId="{0A0EC5C4-7083-4AC3-AC20-6D49AFAC383F}" srcId="{8204BF78-E331-4B03-B7DA-995B667EB751}" destId="{27134467-7EAB-4588-99D3-289DF4454238}" srcOrd="1" destOrd="0" parTransId="{282B2DAB-6D7D-442F-BEE7-630571EAD7CD}" sibTransId="{5E1D039D-FB17-47B8-955C-0E1D1F66EEB3}"/>
    <dgm:cxn modelId="{4896525E-AC55-41BB-9156-91561EE0EF19}" type="presOf" srcId="{73CFAFC3-035F-4AB4-BEC6-508C3BF6DB51}" destId="{786B0A96-815D-48FE-89B9-60EDD76759D1}" srcOrd="0" destOrd="0" presId="urn:microsoft.com/office/officeart/2005/8/layout/chevron2"/>
    <dgm:cxn modelId="{135147EB-1718-4BA4-9643-E75E5CB7C432}" type="presParOf" srcId="{1846BFB2-B037-4B43-BEE2-DA0278B9DFA1}" destId="{E4696848-BF36-4E88-A99F-DA7BDFEB503A}" srcOrd="0" destOrd="0" presId="urn:microsoft.com/office/officeart/2005/8/layout/chevron2"/>
    <dgm:cxn modelId="{5148CA6D-CC14-4FF7-886A-A129BCFCAA9F}" type="presParOf" srcId="{E4696848-BF36-4E88-A99F-DA7BDFEB503A}" destId="{ACC66F1E-61EE-4C8C-ACD0-57ACEBFE794E}" srcOrd="0" destOrd="0" presId="urn:microsoft.com/office/officeart/2005/8/layout/chevron2"/>
    <dgm:cxn modelId="{D6F647FA-FE2F-4181-BF91-DF56944ED7FC}" type="presParOf" srcId="{E4696848-BF36-4E88-A99F-DA7BDFEB503A}" destId="{786B0A96-815D-48FE-89B9-60EDD76759D1}" srcOrd="1" destOrd="0" presId="urn:microsoft.com/office/officeart/2005/8/layout/chevron2"/>
    <dgm:cxn modelId="{67870FFB-B859-4508-99DC-F37B8E5F90E3}" type="presParOf" srcId="{1846BFB2-B037-4B43-BEE2-DA0278B9DFA1}" destId="{0CCB9C59-21D7-4C37-AEBD-CA27ADA97595}" srcOrd="1" destOrd="0" presId="urn:microsoft.com/office/officeart/2005/8/layout/chevron2"/>
    <dgm:cxn modelId="{DE3123D1-4973-4FF3-886A-942030DFDE89}" type="presParOf" srcId="{1846BFB2-B037-4B43-BEE2-DA0278B9DFA1}" destId="{CB2788F0-1DC0-4BF1-8730-EA2A2C7E0394}" srcOrd="2" destOrd="0" presId="urn:microsoft.com/office/officeart/2005/8/layout/chevron2"/>
    <dgm:cxn modelId="{0DEE4436-C144-4648-B712-7656EAB0350A}" type="presParOf" srcId="{CB2788F0-1DC0-4BF1-8730-EA2A2C7E0394}" destId="{24AD0451-1D2A-4104-8ABB-88E811282B71}" srcOrd="0" destOrd="0" presId="urn:microsoft.com/office/officeart/2005/8/layout/chevron2"/>
    <dgm:cxn modelId="{BF8B0860-0396-410D-AD2B-F7D33FD18029}" type="presParOf" srcId="{CB2788F0-1DC0-4BF1-8730-EA2A2C7E0394}" destId="{71556F8A-2349-4FAA-9BAD-6A403AC00DE5}" srcOrd="1" destOrd="0" presId="urn:microsoft.com/office/officeart/2005/8/layout/chevron2"/>
    <dgm:cxn modelId="{C5EF0E91-DE8B-4768-BFF1-7B44E6114EC8}" type="presParOf" srcId="{1846BFB2-B037-4B43-BEE2-DA0278B9DFA1}" destId="{5C9FD92D-07A5-44B2-AEC3-2863451C4E86}" srcOrd="3" destOrd="0" presId="urn:microsoft.com/office/officeart/2005/8/layout/chevron2"/>
    <dgm:cxn modelId="{38E20769-88AC-4DB7-AB74-AC3A6D9CA3FB}" type="presParOf" srcId="{1846BFB2-B037-4B43-BEE2-DA0278B9DFA1}" destId="{83532E05-A78B-4CF6-A0E1-F79C612AE414}" srcOrd="4" destOrd="0" presId="urn:microsoft.com/office/officeart/2005/8/layout/chevron2"/>
    <dgm:cxn modelId="{D80ED8E6-4141-48E6-B279-E15165ACB655}" type="presParOf" srcId="{83532E05-A78B-4CF6-A0E1-F79C612AE414}" destId="{140B4DB3-4AE1-4332-9402-DF6122C41A7B}" srcOrd="0" destOrd="0" presId="urn:microsoft.com/office/officeart/2005/8/layout/chevron2"/>
    <dgm:cxn modelId="{044ED032-BEC8-4933-8CA4-9EE772EBB691}" type="presParOf" srcId="{83532E05-A78B-4CF6-A0E1-F79C612AE414}" destId="{C6B03452-7022-4472-9BD5-6EDD8C4B9C5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process4" loCatId="process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11888A7B-1E89-45E6-84F4-EF92B26189CD}">
      <dgm:prSet phldrT="[Text]"/>
      <dgm:spPr/>
      <dgm:t>
        <a:bodyPr/>
        <a:lstStyle/>
        <a:p>
          <a:r>
            <a:rPr lang="en-SG" dirty="0" smtClean="0"/>
            <a:t>Physical Store</a:t>
          </a:r>
          <a:endParaRPr lang="en-US" dirty="0"/>
        </a:p>
      </dgm:t>
    </dgm:pt>
    <dgm:pt modelId="{6043087E-917B-44BC-97F8-41385FD50DC3}" type="parTrans" cxnId="{5376348D-4465-4E2E-9DB8-EA1F5276717B}">
      <dgm:prSet/>
      <dgm:spPr/>
      <dgm:t>
        <a:bodyPr/>
        <a:lstStyle/>
        <a:p>
          <a:endParaRPr lang="en-US"/>
        </a:p>
      </dgm:t>
    </dgm:pt>
    <dgm:pt modelId="{438F37F5-E676-4BB5-A241-95D895E1B43F}" type="sibTrans" cxnId="{5376348D-4465-4E2E-9DB8-EA1F5276717B}">
      <dgm:prSet/>
      <dgm:spPr/>
      <dgm:t>
        <a:bodyPr/>
        <a:lstStyle/>
        <a:p>
          <a:endParaRPr lang="en-US"/>
        </a:p>
      </dgm:t>
    </dgm:pt>
    <dgm:pt modelId="{356F6FEF-38C8-437A-8562-86A5ED3F5885}">
      <dgm:prSet phldrT="[Text]"/>
      <dgm:spPr/>
      <dgm:t>
        <a:bodyPr/>
        <a:lstStyle/>
        <a:p>
          <a:r>
            <a:rPr lang="en-SG" dirty="0" smtClean="0"/>
            <a:t>More Sales</a:t>
          </a:r>
          <a:endParaRPr lang="en-US" dirty="0"/>
        </a:p>
      </dgm:t>
    </dgm:pt>
    <dgm:pt modelId="{BD9B34C9-939F-47F5-A040-1B30C9EEA310}" type="parTrans" cxnId="{8247D1A2-555D-4B39-B44D-5F2B5AE64242}">
      <dgm:prSet/>
      <dgm:spPr/>
      <dgm:t>
        <a:bodyPr/>
        <a:lstStyle/>
        <a:p>
          <a:endParaRPr lang="en-US"/>
        </a:p>
      </dgm:t>
    </dgm:pt>
    <dgm:pt modelId="{665399A3-A410-4656-8F7E-3FAB641DE891}" type="sibTrans" cxnId="{8247D1A2-555D-4B39-B44D-5F2B5AE64242}">
      <dgm:prSet/>
      <dgm:spPr/>
      <dgm:t>
        <a:bodyPr/>
        <a:lstStyle/>
        <a:p>
          <a:endParaRPr lang="en-US"/>
        </a:p>
      </dgm:t>
    </dgm:pt>
    <dgm:pt modelId="{65002A8C-7ABA-49CA-ABAF-0061C1D01AB2}">
      <dgm:prSet phldrT="[Text]"/>
      <dgm:spPr/>
      <dgm:t>
        <a:bodyPr/>
        <a:lstStyle/>
        <a:p>
          <a:r>
            <a:rPr lang="en-US" dirty="0" smtClean="0"/>
            <a:t>Anywhere &amp; Anytime</a:t>
          </a:r>
          <a:endParaRPr lang="en-US" dirty="0"/>
        </a:p>
      </dgm:t>
    </dgm:pt>
    <dgm:pt modelId="{75CEAB81-DC64-4FAB-99CF-D23E6FC0B930}" type="parTrans" cxnId="{8805063F-F2FC-4CB1-B924-6A113ED67007}">
      <dgm:prSet/>
      <dgm:spPr/>
      <dgm:t>
        <a:bodyPr/>
        <a:lstStyle/>
        <a:p>
          <a:endParaRPr lang="en-US"/>
        </a:p>
      </dgm:t>
    </dgm:pt>
    <dgm:pt modelId="{166933D7-081F-42D4-B1E9-54050F2A86E7}" type="sibTrans" cxnId="{8805063F-F2FC-4CB1-B924-6A113ED67007}">
      <dgm:prSet/>
      <dgm:spPr/>
      <dgm:t>
        <a:bodyPr/>
        <a:lstStyle/>
        <a:p>
          <a:endParaRPr lang="en-US"/>
        </a:p>
      </dgm:t>
    </dgm:pt>
    <dgm:pt modelId="{BB424460-A332-4EC9-8061-CB1EAEBDCD06}">
      <dgm:prSet phldrT="[Text]"/>
      <dgm:spPr/>
      <dgm:t>
        <a:bodyPr/>
        <a:lstStyle/>
        <a:p>
          <a:r>
            <a:rPr lang="en-US" dirty="0" smtClean="0"/>
            <a:t>Online Store</a:t>
          </a:r>
          <a:endParaRPr lang="en-US" dirty="0"/>
        </a:p>
      </dgm:t>
    </dgm:pt>
    <dgm:pt modelId="{FE8D92CF-7ADE-4A25-B792-91943903ACF4}" type="parTrans" cxnId="{467F11D9-3284-422F-886F-357AEF2C8E8B}">
      <dgm:prSet/>
      <dgm:spPr/>
      <dgm:t>
        <a:bodyPr/>
        <a:lstStyle/>
        <a:p>
          <a:endParaRPr lang="en-US"/>
        </a:p>
      </dgm:t>
    </dgm:pt>
    <dgm:pt modelId="{86454CFE-7898-4722-875F-B79D04A306A4}" type="sibTrans" cxnId="{467F11D9-3284-422F-886F-357AEF2C8E8B}">
      <dgm:prSet/>
      <dgm:spPr/>
      <dgm:t>
        <a:bodyPr/>
        <a:lstStyle/>
        <a:p>
          <a:endParaRPr lang="en-US"/>
        </a:p>
      </dgm:t>
    </dgm:pt>
    <dgm:pt modelId="{3D80FEEF-51FF-4C47-9681-3614313C7A61}">
      <dgm:prSet phldrT="[Text]"/>
      <dgm:spPr/>
      <dgm:t>
        <a:bodyPr/>
        <a:lstStyle/>
        <a:p>
          <a:r>
            <a:rPr lang="en-US" dirty="0" smtClean="0"/>
            <a:t>More Profit</a:t>
          </a:r>
          <a:endParaRPr lang="en-US" dirty="0"/>
        </a:p>
      </dgm:t>
    </dgm:pt>
    <dgm:pt modelId="{AE822B25-CCCE-4D00-9A94-CB5501920D9E}" type="parTrans" cxnId="{A4EDA83C-0846-47AA-838E-D08A1DC646FD}">
      <dgm:prSet/>
      <dgm:spPr/>
      <dgm:t>
        <a:bodyPr/>
        <a:lstStyle/>
        <a:p>
          <a:endParaRPr lang="en-SG"/>
        </a:p>
      </dgm:t>
    </dgm:pt>
    <dgm:pt modelId="{8989A9E2-2E24-408D-A631-1EB6BE717D5B}" type="sibTrans" cxnId="{A4EDA83C-0846-47AA-838E-D08A1DC646FD}">
      <dgm:prSet/>
      <dgm:spPr/>
      <dgm:t>
        <a:bodyPr/>
        <a:lstStyle/>
        <a:p>
          <a:endParaRPr lang="en-SG"/>
        </a:p>
      </dgm:t>
    </dgm:pt>
    <dgm:pt modelId="{C15D8CC9-E4D2-4A26-A9EA-7BCF4EACB684}">
      <dgm:prSet phldrT="[Text]"/>
      <dgm:spPr/>
      <dgm:t>
        <a:bodyPr/>
        <a:lstStyle/>
        <a:p>
          <a:r>
            <a:rPr lang="en-US" dirty="0" smtClean="0"/>
            <a:t>Owner Happier</a:t>
          </a:r>
          <a:endParaRPr lang="en-US" dirty="0"/>
        </a:p>
      </dgm:t>
    </dgm:pt>
    <dgm:pt modelId="{397385C1-F74C-4F2D-A3A8-00576F57A9A1}" type="parTrans" cxnId="{2ABCFD1E-A9C1-426B-AE57-F5B4CB386CE9}">
      <dgm:prSet/>
      <dgm:spPr/>
      <dgm:t>
        <a:bodyPr/>
        <a:lstStyle/>
        <a:p>
          <a:endParaRPr lang="en-SG"/>
        </a:p>
      </dgm:t>
    </dgm:pt>
    <dgm:pt modelId="{C1992E4A-FDD6-4FFD-A0EC-C877A35FC510}" type="sibTrans" cxnId="{2ABCFD1E-A9C1-426B-AE57-F5B4CB386CE9}">
      <dgm:prSet/>
      <dgm:spPr/>
      <dgm:t>
        <a:bodyPr/>
        <a:lstStyle/>
        <a:p>
          <a:endParaRPr lang="en-SG"/>
        </a:p>
      </dgm:t>
    </dgm:pt>
    <dgm:pt modelId="{812F39FC-2D1E-4DD1-A1A6-C7F9287A4AAB}" type="pres">
      <dgm:prSet presAssocID="{2EFB202A-8611-4DDC-831D-D12EB67B6C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99C9CA-8A02-4B3C-B385-F9286446AC1A}" type="pres">
      <dgm:prSet presAssocID="{C15D8CC9-E4D2-4A26-A9EA-7BCF4EACB684}" presName="boxAndChildren" presStyleCnt="0"/>
      <dgm:spPr/>
    </dgm:pt>
    <dgm:pt modelId="{130F1213-5841-484A-B03D-EFCC057BAF19}" type="pres">
      <dgm:prSet presAssocID="{C15D8CC9-E4D2-4A26-A9EA-7BCF4EACB684}" presName="parentTextBox" presStyleLbl="node1" presStyleIdx="0" presStyleCnt="6"/>
      <dgm:spPr/>
      <dgm:t>
        <a:bodyPr/>
        <a:lstStyle/>
        <a:p>
          <a:endParaRPr lang="en-SG"/>
        </a:p>
      </dgm:t>
    </dgm:pt>
    <dgm:pt modelId="{15176616-FE7E-43DC-A58D-64E75D08D1D4}" type="pres">
      <dgm:prSet presAssocID="{8989A9E2-2E24-408D-A631-1EB6BE717D5B}" presName="sp" presStyleCnt="0"/>
      <dgm:spPr/>
    </dgm:pt>
    <dgm:pt modelId="{BF29FBE0-3622-4F9C-94CB-61862C0BBEFA}" type="pres">
      <dgm:prSet presAssocID="{3D80FEEF-51FF-4C47-9681-3614313C7A61}" presName="arrowAndChildren" presStyleCnt="0"/>
      <dgm:spPr/>
    </dgm:pt>
    <dgm:pt modelId="{6351A93E-7A87-4C53-94CD-26712596439D}" type="pres">
      <dgm:prSet presAssocID="{3D80FEEF-51FF-4C47-9681-3614313C7A61}" presName="parentTextArrow" presStyleLbl="node1" presStyleIdx="1" presStyleCnt="6"/>
      <dgm:spPr/>
      <dgm:t>
        <a:bodyPr/>
        <a:lstStyle/>
        <a:p>
          <a:endParaRPr lang="en-SG"/>
        </a:p>
      </dgm:t>
    </dgm:pt>
    <dgm:pt modelId="{4E93E8AD-3137-410A-982A-7C3649887D7D}" type="pres">
      <dgm:prSet presAssocID="{665399A3-A410-4656-8F7E-3FAB641DE891}" presName="sp" presStyleCnt="0"/>
      <dgm:spPr/>
    </dgm:pt>
    <dgm:pt modelId="{445DFA04-C60E-4AC1-97D0-CD91F22AD1AF}" type="pres">
      <dgm:prSet presAssocID="{356F6FEF-38C8-437A-8562-86A5ED3F5885}" presName="arrowAndChildren" presStyleCnt="0"/>
      <dgm:spPr/>
    </dgm:pt>
    <dgm:pt modelId="{A135C7F4-C9BC-44A4-922D-1F2C6E8DBF1A}" type="pres">
      <dgm:prSet presAssocID="{356F6FEF-38C8-437A-8562-86A5ED3F5885}" presName="parentTextArrow" presStyleLbl="node1" presStyleIdx="2" presStyleCnt="6"/>
      <dgm:spPr/>
      <dgm:t>
        <a:bodyPr/>
        <a:lstStyle/>
        <a:p>
          <a:endParaRPr lang="en-SG"/>
        </a:p>
      </dgm:t>
    </dgm:pt>
    <dgm:pt modelId="{19B3EEEE-A55F-4F23-80A8-75EA3070839A}" type="pres">
      <dgm:prSet presAssocID="{166933D7-081F-42D4-B1E9-54050F2A86E7}" presName="sp" presStyleCnt="0"/>
      <dgm:spPr/>
    </dgm:pt>
    <dgm:pt modelId="{EC62A370-1343-48F6-9773-0A85654D756E}" type="pres">
      <dgm:prSet presAssocID="{65002A8C-7ABA-49CA-ABAF-0061C1D01AB2}" presName="arrowAndChildren" presStyleCnt="0"/>
      <dgm:spPr/>
    </dgm:pt>
    <dgm:pt modelId="{F7E731A8-3D9D-4C62-B10F-19925ED9CDB9}" type="pres">
      <dgm:prSet presAssocID="{65002A8C-7ABA-49CA-ABAF-0061C1D01AB2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D4B45490-EDE8-4966-AE61-B6F448A152EB}" type="pres">
      <dgm:prSet presAssocID="{86454CFE-7898-4722-875F-B79D04A306A4}" presName="sp" presStyleCnt="0"/>
      <dgm:spPr/>
    </dgm:pt>
    <dgm:pt modelId="{8986D59E-1FDF-4579-BF42-83DA06FAE871}" type="pres">
      <dgm:prSet presAssocID="{BB424460-A332-4EC9-8061-CB1EAEBDCD06}" presName="arrowAndChildren" presStyleCnt="0"/>
      <dgm:spPr/>
    </dgm:pt>
    <dgm:pt modelId="{43F8938A-C14A-4706-B5CA-20C7749C1FA1}" type="pres">
      <dgm:prSet presAssocID="{BB424460-A332-4EC9-8061-CB1EAEBDCD06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FE4F3FD3-FEDA-44E5-9944-1FF6BBD0F9E2}" type="pres">
      <dgm:prSet presAssocID="{438F37F5-E676-4BB5-A241-95D895E1B43F}" presName="sp" presStyleCnt="0"/>
      <dgm:spPr/>
    </dgm:pt>
    <dgm:pt modelId="{1C274FFF-1754-4900-887F-DFF5156E0B8D}" type="pres">
      <dgm:prSet presAssocID="{11888A7B-1E89-45E6-84F4-EF92B26189CD}" presName="arrowAndChildren" presStyleCnt="0"/>
      <dgm:spPr/>
    </dgm:pt>
    <dgm:pt modelId="{32FA43B7-34B4-4881-9A79-E3EDEC9D4CBF}" type="pres">
      <dgm:prSet presAssocID="{11888A7B-1E89-45E6-84F4-EF92B26189CD}" presName="parentTextArrow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467F11D9-3284-422F-886F-357AEF2C8E8B}" srcId="{2EFB202A-8611-4DDC-831D-D12EB67B6CF7}" destId="{BB424460-A332-4EC9-8061-CB1EAEBDCD06}" srcOrd="1" destOrd="0" parTransId="{FE8D92CF-7ADE-4A25-B792-91943903ACF4}" sibTransId="{86454CFE-7898-4722-875F-B79D04A306A4}"/>
    <dgm:cxn modelId="{91184329-B272-40E7-BF58-BB48CD6CC43B}" type="presOf" srcId="{65002A8C-7ABA-49CA-ABAF-0061C1D01AB2}" destId="{F7E731A8-3D9D-4C62-B10F-19925ED9CDB9}" srcOrd="0" destOrd="0" presId="urn:microsoft.com/office/officeart/2005/8/layout/process4"/>
    <dgm:cxn modelId="{A4EDA83C-0846-47AA-838E-D08A1DC646FD}" srcId="{2EFB202A-8611-4DDC-831D-D12EB67B6CF7}" destId="{3D80FEEF-51FF-4C47-9681-3614313C7A61}" srcOrd="4" destOrd="0" parTransId="{AE822B25-CCCE-4D00-9A94-CB5501920D9E}" sibTransId="{8989A9E2-2E24-408D-A631-1EB6BE717D5B}"/>
    <dgm:cxn modelId="{C2ED9D6B-9095-4CA9-BB53-E19B42E9AD22}" type="presOf" srcId="{11888A7B-1E89-45E6-84F4-EF92B26189CD}" destId="{32FA43B7-34B4-4881-9A79-E3EDEC9D4CBF}" srcOrd="0" destOrd="0" presId="urn:microsoft.com/office/officeart/2005/8/layout/process4"/>
    <dgm:cxn modelId="{95B211E1-D289-4B6E-9BF8-66A1D45D37C8}" type="presOf" srcId="{3D80FEEF-51FF-4C47-9681-3614313C7A61}" destId="{6351A93E-7A87-4C53-94CD-26712596439D}" srcOrd="0" destOrd="0" presId="urn:microsoft.com/office/officeart/2005/8/layout/process4"/>
    <dgm:cxn modelId="{8805063F-F2FC-4CB1-B924-6A113ED67007}" srcId="{2EFB202A-8611-4DDC-831D-D12EB67B6CF7}" destId="{65002A8C-7ABA-49CA-ABAF-0061C1D01AB2}" srcOrd="2" destOrd="0" parTransId="{75CEAB81-DC64-4FAB-99CF-D23E6FC0B930}" sibTransId="{166933D7-081F-42D4-B1E9-54050F2A86E7}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8247D1A2-555D-4B39-B44D-5F2B5AE64242}" srcId="{2EFB202A-8611-4DDC-831D-D12EB67B6CF7}" destId="{356F6FEF-38C8-437A-8562-86A5ED3F5885}" srcOrd="3" destOrd="0" parTransId="{BD9B34C9-939F-47F5-A040-1B30C9EEA310}" sibTransId="{665399A3-A410-4656-8F7E-3FAB641DE891}"/>
    <dgm:cxn modelId="{6AC59272-1C58-491E-89B1-9EC03F4ECCE7}" type="presOf" srcId="{BB424460-A332-4EC9-8061-CB1EAEBDCD06}" destId="{43F8938A-C14A-4706-B5CA-20C7749C1FA1}" srcOrd="0" destOrd="0" presId="urn:microsoft.com/office/officeart/2005/8/layout/process4"/>
    <dgm:cxn modelId="{2ABCFD1E-A9C1-426B-AE57-F5B4CB386CE9}" srcId="{2EFB202A-8611-4DDC-831D-D12EB67B6CF7}" destId="{C15D8CC9-E4D2-4A26-A9EA-7BCF4EACB684}" srcOrd="5" destOrd="0" parTransId="{397385C1-F74C-4F2D-A3A8-00576F57A9A1}" sibTransId="{C1992E4A-FDD6-4FFD-A0EC-C877A35FC510}"/>
    <dgm:cxn modelId="{93BAF5DB-773B-445F-90C8-2F39C093A30A}" type="presOf" srcId="{356F6FEF-38C8-437A-8562-86A5ED3F5885}" destId="{A135C7F4-C9BC-44A4-922D-1F2C6E8DBF1A}" srcOrd="0" destOrd="0" presId="urn:microsoft.com/office/officeart/2005/8/layout/process4"/>
    <dgm:cxn modelId="{ED89B6F2-14C8-4440-9C22-99318BE72F18}" type="presOf" srcId="{2EFB202A-8611-4DDC-831D-D12EB67B6CF7}" destId="{812F39FC-2D1E-4DD1-A1A6-C7F9287A4AAB}" srcOrd="0" destOrd="0" presId="urn:microsoft.com/office/officeart/2005/8/layout/process4"/>
    <dgm:cxn modelId="{B1CA9656-68E4-445A-B83B-1FD2A29F81C4}" type="presOf" srcId="{C15D8CC9-E4D2-4A26-A9EA-7BCF4EACB684}" destId="{130F1213-5841-484A-B03D-EFCC057BAF19}" srcOrd="0" destOrd="0" presId="urn:microsoft.com/office/officeart/2005/8/layout/process4"/>
    <dgm:cxn modelId="{8B0A2C0A-B519-41AE-9098-C3AFE9512DDD}" type="presParOf" srcId="{812F39FC-2D1E-4DD1-A1A6-C7F9287A4AAB}" destId="{9099C9CA-8A02-4B3C-B385-F9286446AC1A}" srcOrd="0" destOrd="0" presId="urn:microsoft.com/office/officeart/2005/8/layout/process4"/>
    <dgm:cxn modelId="{35CB555C-7929-4E02-9677-2BFDAC8700F3}" type="presParOf" srcId="{9099C9CA-8A02-4B3C-B385-F9286446AC1A}" destId="{130F1213-5841-484A-B03D-EFCC057BAF19}" srcOrd="0" destOrd="0" presId="urn:microsoft.com/office/officeart/2005/8/layout/process4"/>
    <dgm:cxn modelId="{554F9AFA-A160-40D4-A861-1012FD3A3330}" type="presParOf" srcId="{812F39FC-2D1E-4DD1-A1A6-C7F9287A4AAB}" destId="{15176616-FE7E-43DC-A58D-64E75D08D1D4}" srcOrd="1" destOrd="0" presId="urn:microsoft.com/office/officeart/2005/8/layout/process4"/>
    <dgm:cxn modelId="{27684177-70C8-49D9-AF69-B21EE795A3ED}" type="presParOf" srcId="{812F39FC-2D1E-4DD1-A1A6-C7F9287A4AAB}" destId="{BF29FBE0-3622-4F9C-94CB-61862C0BBEFA}" srcOrd="2" destOrd="0" presId="urn:microsoft.com/office/officeart/2005/8/layout/process4"/>
    <dgm:cxn modelId="{ED2AD51B-4A8D-415A-A426-528A9CDB3E4F}" type="presParOf" srcId="{BF29FBE0-3622-4F9C-94CB-61862C0BBEFA}" destId="{6351A93E-7A87-4C53-94CD-26712596439D}" srcOrd="0" destOrd="0" presId="urn:microsoft.com/office/officeart/2005/8/layout/process4"/>
    <dgm:cxn modelId="{C0151CF9-F92F-4610-9B08-45FB62487A29}" type="presParOf" srcId="{812F39FC-2D1E-4DD1-A1A6-C7F9287A4AAB}" destId="{4E93E8AD-3137-410A-982A-7C3649887D7D}" srcOrd="3" destOrd="0" presId="urn:microsoft.com/office/officeart/2005/8/layout/process4"/>
    <dgm:cxn modelId="{0FDCEC51-30A7-43BE-A70D-9E77ADE006DB}" type="presParOf" srcId="{812F39FC-2D1E-4DD1-A1A6-C7F9287A4AAB}" destId="{445DFA04-C60E-4AC1-97D0-CD91F22AD1AF}" srcOrd="4" destOrd="0" presId="urn:microsoft.com/office/officeart/2005/8/layout/process4"/>
    <dgm:cxn modelId="{C5172F21-0897-4424-8B3C-81BE0A920B17}" type="presParOf" srcId="{445DFA04-C60E-4AC1-97D0-CD91F22AD1AF}" destId="{A135C7F4-C9BC-44A4-922D-1F2C6E8DBF1A}" srcOrd="0" destOrd="0" presId="urn:microsoft.com/office/officeart/2005/8/layout/process4"/>
    <dgm:cxn modelId="{910BCF18-A2FF-4BE4-9EAB-2DDC8EC4B7C3}" type="presParOf" srcId="{812F39FC-2D1E-4DD1-A1A6-C7F9287A4AAB}" destId="{19B3EEEE-A55F-4F23-80A8-75EA3070839A}" srcOrd="5" destOrd="0" presId="urn:microsoft.com/office/officeart/2005/8/layout/process4"/>
    <dgm:cxn modelId="{091BD739-0828-4DE0-8EBB-8AEC773A8BC3}" type="presParOf" srcId="{812F39FC-2D1E-4DD1-A1A6-C7F9287A4AAB}" destId="{EC62A370-1343-48F6-9773-0A85654D756E}" srcOrd="6" destOrd="0" presId="urn:microsoft.com/office/officeart/2005/8/layout/process4"/>
    <dgm:cxn modelId="{C63EEC3B-7B4B-44D9-895C-1FBD7ADC9721}" type="presParOf" srcId="{EC62A370-1343-48F6-9773-0A85654D756E}" destId="{F7E731A8-3D9D-4C62-B10F-19925ED9CDB9}" srcOrd="0" destOrd="0" presId="urn:microsoft.com/office/officeart/2005/8/layout/process4"/>
    <dgm:cxn modelId="{B65AD553-A695-4BCF-95BB-07020C6DF2B6}" type="presParOf" srcId="{812F39FC-2D1E-4DD1-A1A6-C7F9287A4AAB}" destId="{D4B45490-EDE8-4966-AE61-B6F448A152EB}" srcOrd="7" destOrd="0" presId="urn:microsoft.com/office/officeart/2005/8/layout/process4"/>
    <dgm:cxn modelId="{E7665BC0-26A7-4BA3-BBF4-EA42ABB96EAF}" type="presParOf" srcId="{812F39FC-2D1E-4DD1-A1A6-C7F9287A4AAB}" destId="{8986D59E-1FDF-4579-BF42-83DA06FAE871}" srcOrd="8" destOrd="0" presId="urn:microsoft.com/office/officeart/2005/8/layout/process4"/>
    <dgm:cxn modelId="{26298E36-E91A-4AD9-A425-D00586308AF1}" type="presParOf" srcId="{8986D59E-1FDF-4579-BF42-83DA06FAE871}" destId="{43F8938A-C14A-4706-B5CA-20C7749C1FA1}" srcOrd="0" destOrd="0" presId="urn:microsoft.com/office/officeart/2005/8/layout/process4"/>
    <dgm:cxn modelId="{C57E4814-8116-4B7F-83D2-9A8300F3DC54}" type="presParOf" srcId="{812F39FC-2D1E-4DD1-A1A6-C7F9287A4AAB}" destId="{FE4F3FD3-FEDA-44E5-9944-1FF6BBD0F9E2}" srcOrd="9" destOrd="0" presId="urn:microsoft.com/office/officeart/2005/8/layout/process4"/>
    <dgm:cxn modelId="{EB032661-FFC3-4C23-9FED-D0E02E141ABE}" type="presParOf" srcId="{812F39FC-2D1E-4DD1-A1A6-C7F9287A4AAB}" destId="{1C274FFF-1754-4900-887F-DFF5156E0B8D}" srcOrd="10" destOrd="0" presId="urn:microsoft.com/office/officeart/2005/8/layout/process4"/>
    <dgm:cxn modelId="{B891E45D-0534-43EB-B13E-3C87FACC7406}" type="presParOf" srcId="{1C274FFF-1754-4900-887F-DFF5156E0B8D}" destId="{32FA43B7-34B4-4881-9A79-E3EDEC9D4CB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process4" loCatId="process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11888A7B-1E89-45E6-84F4-EF92B26189CD}">
      <dgm:prSet phldrT="[Text]" custT="1"/>
      <dgm:spPr/>
      <dgm:t>
        <a:bodyPr/>
        <a:lstStyle/>
        <a:p>
          <a:r>
            <a:rPr lang="en-US" sz="2000" dirty="0" smtClean="0"/>
            <a:t>My account</a:t>
          </a:r>
          <a:endParaRPr lang="en-US" sz="2000" dirty="0"/>
        </a:p>
      </dgm:t>
    </dgm:pt>
    <dgm:pt modelId="{6043087E-917B-44BC-97F8-41385FD50DC3}" type="parTrans" cxnId="{5376348D-4465-4E2E-9DB8-EA1F5276717B}">
      <dgm:prSet/>
      <dgm:spPr/>
      <dgm:t>
        <a:bodyPr/>
        <a:lstStyle/>
        <a:p>
          <a:endParaRPr lang="en-US"/>
        </a:p>
      </dgm:t>
    </dgm:pt>
    <dgm:pt modelId="{438F37F5-E676-4BB5-A241-95D895E1B43F}" type="sibTrans" cxnId="{5376348D-4465-4E2E-9DB8-EA1F5276717B}">
      <dgm:prSet/>
      <dgm:spPr/>
      <dgm:t>
        <a:bodyPr/>
        <a:lstStyle/>
        <a:p>
          <a:endParaRPr lang="en-US"/>
        </a:p>
      </dgm:t>
    </dgm:pt>
    <dgm:pt modelId="{356F6FEF-38C8-437A-8562-86A5ED3F5885}">
      <dgm:prSet phldrT="[Text]" custT="1"/>
      <dgm:spPr/>
      <dgm:t>
        <a:bodyPr/>
        <a:lstStyle/>
        <a:p>
          <a:r>
            <a:rPr lang="en-US" sz="2000" dirty="0" smtClean="0"/>
            <a:t>In-store (local) search</a:t>
          </a:r>
          <a:endParaRPr lang="en-US" sz="2000" dirty="0"/>
        </a:p>
      </dgm:t>
    </dgm:pt>
    <dgm:pt modelId="{BD9B34C9-939F-47F5-A040-1B30C9EEA310}" type="parTrans" cxnId="{8247D1A2-555D-4B39-B44D-5F2B5AE64242}">
      <dgm:prSet/>
      <dgm:spPr/>
      <dgm:t>
        <a:bodyPr/>
        <a:lstStyle/>
        <a:p>
          <a:endParaRPr lang="en-US"/>
        </a:p>
      </dgm:t>
    </dgm:pt>
    <dgm:pt modelId="{665399A3-A410-4656-8F7E-3FAB641DE891}" type="sibTrans" cxnId="{8247D1A2-555D-4B39-B44D-5F2B5AE64242}">
      <dgm:prSet/>
      <dgm:spPr/>
      <dgm:t>
        <a:bodyPr/>
        <a:lstStyle/>
        <a:p>
          <a:endParaRPr lang="en-US"/>
        </a:p>
      </dgm:t>
    </dgm:pt>
    <dgm:pt modelId="{65002A8C-7ABA-49CA-ABAF-0061C1D01AB2}">
      <dgm:prSet phldrT="[Text]" custT="1"/>
      <dgm:spPr/>
      <dgm:t>
        <a:bodyPr/>
        <a:lstStyle/>
        <a:p>
          <a:r>
            <a:rPr lang="en-SG" sz="2000" dirty="0" smtClean="0"/>
            <a:t>Order history</a:t>
          </a:r>
          <a:endParaRPr lang="en-US" sz="2000" dirty="0"/>
        </a:p>
      </dgm:t>
    </dgm:pt>
    <dgm:pt modelId="{75CEAB81-DC64-4FAB-99CF-D23E6FC0B930}" type="parTrans" cxnId="{8805063F-F2FC-4CB1-B924-6A113ED67007}">
      <dgm:prSet/>
      <dgm:spPr/>
      <dgm:t>
        <a:bodyPr/>
        <a:lstStyle/>
        <a:p>
          <a:endParaRPr lang="en-US"/>
        </a:p>
      </dgm:t>
    </dgm:pt>
    <dgm:pt modelId="{166933D7-081F-42D4-B1E9-54050F2A86E7}" type="sibTrans" cxnId="{8805063F-F2FC-4CB1-B924-6A113ED67007}">
      <dgm:prSet/>
      <dgm:spPr/>
      <dgm:t>
        <a:bodyPr/>
        <a:lstStyle/>
        <a:p>
          <a:endParaRPr lang="en-US"/>
        </a:p>
      </dgm:t>
    </dgm:pt>
    <dgm:pt modelId="{BB424460-A332-4EC9-8061-CB1EAEBDCD06}">
      <dgm:prSet phldrT="[Text]" custT="1"/>
      <dgm:spPr/>
      <dgm:t>
        <a:bodyPr/>
        <a:lstStyle/>
        <a:p>
          <a:r>
            <a:rPr lang="en-US" sz="2000" dirty="0" smtClean="0"/>
            <a:t>Wish list</a:t>
          </a:r>
          <a:endParaRPr lang="en-US" sz="2000" dirty="0"/>
        </a:p>
      </dgm:t>
    </dgm:pt>
    <dgm:pt modelId="{FE8D92CF-7ADE-4A25-B792-91943903ACF4}" type="parTrans" cxnId="{467F11D9-3284-422F-886F-357AEF2C8E8B}">
      <dgm:prSet/>
      <dgm:spPr/>
      <dgm:t>
        <a:bodyPr/>
        <a:lstStyle/>
        <a:p>
          <a:endParaRPr lang="en-US"/>
        </a:p>
      </dgm:t>
    </dgm:pt>
    <dgm:pt modelId="{86454CFE-7898-4722-875F-B79D04A306A4}" type="sibTrans" cxnId="{467F11D9-3284-422F-886F-357AEF2C8E8B}">
      <dgm:prSet/>
      <dgm:spPr/>
      <dgm:t>
        <a:bodyPr/>
        <a:lstStyle/>
        <a:p>
          <a:endParaRPr lang="en-US"/>
        </a:p>
      </dgm:t>
    </dgm:pt>
    <dgm:pt modelId="{812F39FC-2D1E-4DD1-A1A6-C7F9287A4AAB}" type="pres">
      <dgm:prSet presAssocID="{2EFB202A-8611-4DDC-831D-D12EB67B6C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B4D4C0-B67C-4FEC-8F30-5F3B4317DDC1}" type="pres">
      <dgm:prSet presAssocID="{356F6FEF-38C8-437A-8562-86A5ED3F5885}" presName="boxAndChildren" presStyleCnt="0"/>
      <dgm:spPr/>
    </dgm:pt>
    <dgm:pt modelId="{5FA5F3DF-C480-4D6B-804D-5905FB7324C8}" type="pres">
      <dgm:prSet presAssocID="{356F6FEF-38C8-437A-8562-86A5ED3F5885}" presName="parentTextBox" presStyleLbl="node1" presStyleIdx="0" presStyleCnt="4"/>
      <dgm:spPr/>
      <dgm:t>
        <a:bodyPr/>
        <a:lstStyle/>
        <a:p>
          <a:endParaRPr lang="en-US"/>
        </a:p>
      </dgm:t>
    </dgm:pt>
    <dgm:pt modelId="{19B3EEEE-A55F-4F23-80A8-75EA3070839A}" type="pres">
      <dgm:prSet presAssocID="{166933D7-081F-42D4-B1E9-54050F2A86E7}" presName="sp" presStyleCnt="0"/>
      <dgm:spPr/>
    </dgm:pt>
    <dgm:pt modelId="{EC62A370-1343-48F6-9773-0A85654D756E}" type="pres">
      <dgm:prSet presAssocID="{65002A8C-7ABA-49CA-ABAF-0061C1D01AB2}" presName="arrowAndChildren" presStyleCnt="0"/>
      <dgm:spPr/>
    </dgm:pt>
    <dgm:pt modelId="{F7E731A8-3D9D-4C62-B10F-19925ED9CDB9}" type="pres">
      <dgm:prSet presAssocID="{65002A8C-7ABA-49CA-ABAF-0061C1D01AB2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D4B45490-EDE8-4966-AE61-B6F448A152EB}" type="pres">
      <dgm:prSet presAssocID="{86454CFE-7898-4722-875F-B79D04A306A4}" presName="sp" presStyleCnt="0"/>
      <dgm:spPr/>
    </dgm:pt>
    <dgm:pt modelId="{8986D59E-1FDF-4579-BF42-83DA06FAE871}" type="pres">
      <dgm:prSet presAssocID="{BB424460-A332-4EC9-8061-CB1EAEBDCD06}" presName="arrowAndChildren" presStyleCnt="0"/>
      <dgm:spPr/>
    </dgm:pt>
    <dgm:pt modelId="{43F8938A-C14A-4706-B5CA-20C7749C1FA1}" type="pres">
      <dgm:prSet presAssocID="{BB424460-A332-4EC9-8061-CB1EAEBDCD06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FE4F3FD3-FEDA-44E5-9944-1FF6BBD0F9E2}" type="pres">
      <dgm:prSet presAssocID="{438F37F5-E676-4BB5-A241-95D895E1B43F}" presName="sp" presStyleCnt="0"/>
      <dgm:spPr/>
    </dgm:pt>
    <dgm:pt modelId="{1C274FFF-1754-4900-887F-DFF5156E0B8D}" type="pres">
      <dgm:prSet presAssocID="{11888A7B-1E89-45E6-84F4-EF92B26189CD}" presName="arrowAndChildren" presStyleCnt="0"/>
      <dgm:spPr/>
    </dgm:pt>
    <dgm:pt modelId="{32FA43B7-34B4-4881-9A79-E3EDEC9D4CBF}" type="pres">
      <dgm:prSet presAssocID="{11888A7B-1E89-45E6-84F4-EF92B26189CD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467F11D9-3284-422F-886F-357AEF2C8E8B}" srcId="{2EFB202A-8611-4DDC-831D-D12EB67B6CF7}" destId="{BB424460-A332-4EC9-8061-CB1EAEBDCD06}" srcOrd="1" destOrd="0" parTransId="{FE8D92CF-7ADE-4A25-B792-91943903ACF4}" sibTransId="{86454CFE-7898-4722-875F-B79D04A306A4}"/>
    <dgm:cxn modelId="{9F9DEA52-A61B-4971-8466-D64904ADAE1F}" type="presOf" srcId="{65002A8C-7ABA-49CA-ABAF-0061C1D01AB2}" destId="{F7E731A8-3D9D-4C62-B10F-19925ED9CDB9}" srcOrd="0" destOrd="0" presId="urn:microsoft.com/office/officeart/2005/8/layout/process4"/>
    <dgm:cxn modelId="{E0B86B46-DC00-40F1-A6BB-9EAF6EF6E1C6}" type="presOf" srcId="{11888A7B-1E89-45E6-84F4-EF92B26189CD}" destId="{32FA43B7-34B4-4881-9A79-E3EDEC9D4CBF}" srcOrd="0" destOrd="0" presId="urn:microsoft.com/office/officeart/2005/8/layout/process4"/>
    <dgm:cxn modelId="{79407056-5CEA-4023-8B90-CBE12F2F9CF1}" type="presOf" srcId="{BB424460-A332-4EC9-8061-CB1EAEBDCD06}" destId="{43F8938A-C14A-4706-B5CA-20C7749C1FA1}" srcOrd="0" destOrd="0" presId="urn:microsoft.com/office/officeart/2005/8/layout/process4"/>
    <dgm:cxn modelId="{8805063F-F2FC-4CB1-B924-6A113ED67007}" srcId="{2EFB202A-8611-4DDC-831D-D12EB67B6CF7}" destId="{65002A8C-7ABA-49CA-ABAF-0061C1D01AB2}" srcOrd="2" destOrd="0" parTransId="{75CEAB81-DC64-4FAB-99CF-D23E6FC0B930}" sibTransId="{166933D7-081F-42D4-B1E9-54050F2A86E7}"/>
    <dgm:cxn modelId="{8EAF5469-5F48-4AAC-88B9-28ADF0D54C13}" type="presOf" srcId="{2EFB202A-8611-4DDC-831D-D12EB67B6CF7}" destId="{812F39FC-2D1E-4DD1-A1A6-C7F9287A4AAB}" srcOrd="0" destOrd="0" presId="urn:microsoft.com/office/officeart/2005/8/layout/process4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8247D1A2-555D-4B39-B44D-5F2B5AE64242}" srcId="{2EFB202A-8611-4DDC-831D-D12EB67B6CF7}" destId="{356F6FEF-38C8-437A-8562-86A5ED3F5885}" srcOrd="3" destOrd="0" parTransId="{BD9B34C9-939F-47F5-A040-1B30C9EEA310}" sibTransId="{665399A3-A410-4656-8F7E-3FAB641DE891}"/>
    <dgm:cxn modelId="{2E6EF1B3-69D3-414A-AEE0-5FD78FB2A859}" type="presOf" srcId="{356F6FEF-38C8-437A-8562-86A5ED3F5885}" destId="{5FA5F3DF-C480-4D6B-804D-5905FB7324C8}" srcOrd="0" destOrd="0" presId="urn:microsoft.com/office/officeart/2005/8/layout/process4"/>
    <dgm:cxn modelId="{A5884F5B-4BF3-4705-A784-487DC8D124A2}" type="presParOf" srcId="{812F39FC-2D1E-4DD1-A1A6-C7F9287A4AAB}" destId="{38B4D4C0-B67C-4FEC-8F30-5F3B4317DDC1}" srcOrd="0" destOrd="0" presId="urn:microsoft.com/office/officeart/2005/8/layout/process4"/>
    <dgm:cxn modelId="{01DA0DA6-CE93-4E5B-8880-0D6A63AAE82C}" type="presParOf" srcId="{38B4D4C0-B67C-4FEC-8F30-5F3B4317DDC1}" destId="{5FA5F3DF-C480-4D6B-804D-5905FB7324C8}" srcOrd="0" destOrd="0" presId="urn:microsoft.com/office/officeart/2005/8/layout/process4"/>
    <dgm:cxn modelId="{3462E589-FBFB-4D9C-B747-B35FFB081124}" type="presParOf" srcId="{812F39FC-2D1E-4DD1-A1A6-C7F9287A4AAB}" destId="{19B3EEEE-A55F-4F23-80A8-75EA3070839A}" srcOrd="1" destOrd="0" presId="urn:microsoft.com/office/officeart/2005/8/layout/process4"/>
    <dgm:cxn modelId="{9E7DDA13-9B97-422A-A932-8490C245B8EA}" type="presParOf" srcId="{812F39FC-2D1E-4DD1-A1A6-C7F9287A4AAB}" destId="{EC62A370-1343-48F6-9773-0A85654D756E}" srcOrd="2" destOrd="0" presId="urn:microsoft.com/office/officeart/2005/8/layout/process4"/>
    <dgm:cxn modelId="{94D34C74-3DFA-482F-9D63-4F74B038C87B}" type="presParOf" srcId="{EC62A370-1343-48F6-9773-0A85654D756E}" destId="{F7E731A8-3D9D-4C62-B10F-19925ED9CDB9}" srcOrd="0" destOrd="0" presId="urn:microsoft.com/office/officeart/2005/8/layout/process4"/>
    <dgm:cxn modelId="{CED3DAF0-DDAC-420D-B440-848D2FE2395B}" type="presParOf" srcId="{812F39FC-2D1E-4DD1-A1A6-C7F9287A4AAB}" destId="{D4B45490-EDE8-4966-AE61-B6F448A152EB}" srcOrd="3" destOrd="0" presId="urn:microsoft.com/office/officeart/2005/8/layout/process4"/>
    <dgm:cxn modelId="{D096F8D9-D107-409F-B644-E94BB3D99990}" type="presParOf" srcId="{812F39FC-2D1E-4DD1-A1A6-C7F9287A4AAB}" destId="{8986D59E-1FDF-4579-BF42-83DA06FAE871}" srcOrd="4" destOrd="0" presId="urn:microsoft.com/office/officeart/2005/8/layout/process4"/>
    <dgm:cxn modelId="{2E61CCAC-EFEA-4329-999F-F8A00C58847A}" type="presParOf" srcId="{8986D59E-1FDF-4579-BF42-83DA06FAE871}" destId="{43F8938A-C14A-4706-B5CA-20C7749C1FA1}" srcOrd="0" destOrd="0" presId="urn:microsoft.com/office/officeart/2005/8/layout/process4"/>
    <dgm:cxn modelId="{1B41F049-D558-4F00-A959-659E14B5C807}" type="presParOf" srcId="{812F39FC-2D1E-4DD1-A1A6-C7F9287A4AAB}" destId="{FE4F3FD3-FEDA-44E5-9944-1FF6BBD0F9E2}" srcOrd="5" destOrd="0" presId="urn:microsoft.com/office/officeart/2005/8/layout/process4"/>
    <dgm:cxn modelId="{F56CB2B4-FD8E-42DB-B298-872E0C1719EA}" type="presParOf" srcId="{812F39FC-2D1E-4DD1-A1A6-C7F9287A4AAB}" destId="{1C274FFF-1754-4900-887F-DFF5156E0B8D}" srcOrd="6" destOrd="0" presId="urn:microsoft.com/office/officeart/2005/8/layout/process4"/>
    <dgm:cxn modelId="{A952D58F-FD4D-4847-819D-CD3910FC77E8}" type="presParOf" srcId="{1C274FFF-1754-4900-887F-DFF5156E0B8D}" destId="{32FA43B7-34B4-4881-9A79-E3EDEC9D4CB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491703-4B13-4224-96BA-448BE2DB9FC9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3413A9-FD02-4D41-8FAD-EA5F3178E79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Best Style Forever E-Store</a:t>
          </a:r>
          <a:endParaRPr lang="en-US" dirty="0"/>
        </a:p>
      </dgm:t>
    </dgm:pt>
    <dgm:pt modelId="{BFEF9E12-473D-4AD2-97D4-F53E9F6EEAAD}" type="parTrans" cxnId="{10BCD521-0271-49E4-9C06-D82E03219BE7}">
      <dgm:prSet/>
      <dgm:spPr/>
      <dgm:t>
        <a:bodyPr/>
        <a:lstStyle/>
        <a:p>
          <a:endParaRPr lang="en-US"/>
        </a:p>
      </dgm:t>
    </dgm:pt>
    <dgm:pt modelId="{F11A2202-FDDE-4C23-8379-ED0D93248F60}" type="sibTrans" cxnId="{10BCD521-0271-49E4-9C06-D82E03219BE7}">
      <dgm:prSet/>
      <dgm:spPr/>
      <dgm:t>
        <a:bodyPr/>
        <a:lstStyle/>
        <a:p>
          <a:endParaRPr lang="en-US"/>
        </a:p>
      </dgm:t>
    </dgm:pt>
    <dgm:pt modelId="{B7309565-5DB2-4E04-9A7F-669CA8F8C83B}">
      <dgm:prSet phldrT="[Text]"/>
      <dgm:spPr>
        <a:solidFill>
          <a:schemeClr val="accent2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dirty="0" smtClean="0"/>
            <a:t>Dr. Sarita Singh </a:t>
          </a:r>
          <a:endParaRPr lang="en-US" dirty="0"/>
        </a:p>
      </dgm:t>
    </dgm:pt>
    <dgm:pt modelId="{57033D5B-826D-49D0-B391-1AA84F2C61B6}" type="parTrans" cxnId="{03512172-2562-4379-92B9-56461D08575C}">
      <dgm:prSet/>
      <dgm:spPr/>
      <dgm:t>
        <a:bodyPr/>
        <a:lstStyle/>
        <a:p>
          <a:endParaRPr lang="en-US"/>
        </a:p>
      </dgm:t>
    </dgm:pt>
    <dgm:pt modelId="{487B01C8-6CCC-4C7A-9BFF-EBDCCF63B2CC}" type="sibTrans" cxnId="{03512172-2562-4379-92B9-56461D08575C}">
      <dgm:prSet/>
      <dgm:spPr/>
      <dgm:t>
        <a:bodyPr/>
        <a:lstStyle/>
        <a:p>
          <a:endParaRPr lang="en-US"/>
        </a:p>
      </dgm:t>
    </dgm:pt>
    <dgm:pt modelId="{ED55081A-77C4-47B7-8034-A5A316520667}">
      <dgm:prSet phldrT="[Text]"/>
      <dgm:spPr>
        <a:solidFill>
          <a:schemeClr val="accent2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dirty="0" smtClean="0"/>
            <a:t>Dr. Insu Song </a:t>
          </a:r>
          <a:endParaRPr lang="en-US" dirty="0"/>
        </a:p>
      </dgm:t>
    </dgm:pt>
    <dgm:pt modelId="{B524A63E-DDD3-4DD2-AE9B-84CBA48586D9}" type="parTrans" cxnId="{B2BD1064-99A1-4F13-A89D-F4FF64295D30}">
      <dgm:prSet/>
      <dgm:spPr/>
      <dgm:t>
        <a:bodyPr/>
        <a:lstStyle/>
        <a:p>
          <a:endParaRPr lang="en-US"/>
        </a:p>
      </dgm:t>
    </dgm:pt>
    <dgm:pt modelId="{AB6EFEB2-9B6A-4B1A-8EB2-8BBF66F0E8E6}" type="sibTrans" cxnId="{B2BD1064-99A1-4F13-A89D-F4FF64295D30}">
      <dgm:prSet/>
      <dgm:spPr/>
      <dgm:t>
        <a:bodyPr/>
        <a:lstStyle/>
        <a:p>
          <a:endParaRPr lang="en-US"/>
        </a:p>
      </dgm:t>
    </dgm:pt>
    <dgm:pt modelId="{FA4BCF61-F449-465B-87B1-ECC3A53E46E4}">
      <dgm:prSet phldrT="[Text]"/>
      <dgm:spPr>
        <a:solidFill>
          <a:schemeClr val="accent2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SG" dirty="0" smtClean="0"/>
            <a:t>The Project Team</a:t>
          </a:r>
          <a:endParaRPr lang="en-US" dirty="0"/>
        </a:p>
      </dgm:t>
    </dgm:pt>
    <dgm:pt modelId="{1D95C504-108B-4DB9-8716-B5F79D32D195}" type="parTrans" cxnId="{1C893A0A-3C9C-450D-B878-A9710F84570B}">
      <dgm:prSet/>
      <dgm:spPr/>
      <dgm:t>
        <a:bodyPr/>
        <a:lstStyle/>
        <a:p>
          <a:endParaRPr lang="en-US"/>
        </a:p>
      </dgm:t>
    </dgm:pt>
    <dgm:pt modelId="{D789887F-E8C8-4DF9-A120-CCDA9CA57762}" type="sibTrans" cxnId="{1C893A0A-3C9C-450D-B878-A9710F84570B}">
      <dgm:prSet/>
      <dgm:spPr/>
      <dgm:t>
        <a:bodyPr/>
        <a:lstStyle/>
        <a:p>
          <a:endParaRPr lang="en-US"/>
        </a:p>
      </dgm:t>
    </dgm:pt>
    <dgm:pt modelId="{6962613D-3E9F-439D-B0D1-46E594629177}">
      <dgm:prSet phldrT="[Text]"/>
      <dgm:spPr>
        <a:solidFill>
          <a:schemeClr val="accent2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SG" smtClean="0"/>
            <a:t>Target A</a:t>
          </a:r>
          <a:r>
            <a:rPr lang="en-US" smtClean="0"/>
            <a:t>udience</a:t>
          </a:r>
          <a:endParaRPr lang="en-US" dirty="0"/>
        </a:p>
      </dgm:t>
    </dgm:pt>
    <dgm:pt modelId="{40D9497D-E183-4705-9AEC-8305107327DC}" type="parTrans" cxnId="{8EB77B1C-A882-481A-9E4C-035CA4D70F61}">
      <dgm:prSet/>
      <dgm:spPr/>
      <dgm:t>
        <a:bodyPr/>
        <a:lstStyle/>
        <a:p>
          <a:endParaRPr lang="en-US"/>
        </a:p>
      </dgm:t>
    </dgm:pt>
    <dgm:pt modelId="{A3EE6006-864B-4DE1-8204-6AD054FD5E5D}" type="sibTrans" cxnId="{8EB77B1C-A882-481A-9E4C-035CA4D70F61}">
      <dgm:prSet/>
      <dgm:spPr/>
      <dgm:t>
        <a:bodyPr/>
        <a:lstStyle/>
        <a:p>
          <a:endParaRPr lang="en-US"/>
        </a:p>
      </dgm:t>
    </dgm:pt>
    <dgm:pt modelId="{3F401B06-BCB0-462D-AEA0-18A466B13EF9}" type="pres">
      <dgm:prSet presAssocID="{52491703-4B13-4224-96BA-448BE2DB9FC9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4F8B1803-5BDA-4C84-A6F8-6A4B9D5EC66F}" type="pres">
      <dgm:prSet presAssocID="{52491703-4B13-4224-96BA-448BE2DB9FC9}" presName="matrix" presStyleCnt="0"/>
      <dgm:spPr/>
    </dgm:pt>
    <dgm:pt modelId="{87C75C59-799E-4298-8087-38868FA5EF39}" type="pres">
      <dgm:prSet presAssocID="{52491703-4B13-4224-96BA-448BE2DB9FC9}" presName="tile1" presStyleLbl="node1" presStyleIdx="0" presStyleCnt="4"/>
      <dgm:spPr/>
      <dgm:t>
        <a:bodyPr/>
        <a:lstStyle/>
        <a:p>
          <a:endParaRPr lang="en-US"/>
        </a:p>
      </dgm:t>
    </dgm:pt>
    <dgm:pt modelId="{38111EB6-77E0-418F-94C3-F65D272A3B28}" type="pres">
      <dgm:prSet presAssocID="{52491703-4B13-4224-96BA-448BE2DB9FC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25CBA7-68EB-459D-9008-DA3C4783B7CC}" type="pres">
      <dgm:prSet presAssocID="{52491703-4B13-4224-96BA-448BE2DB9FC9}" presName="tile2" presStyleLbl="node1" presStyleIdx="1" presStyleCnt="4"/>
      <dgm:spPr/>
      <dgm:t>
        <a:bodyPr/>
        <a:lstStyle/>
        <a:p>
          <a:endParaRPr lang="en-US"/>
        </a:p>
      </dgm:t>
    </dgm:pt>
    <dgm:pt modelId="{E8B47A94-B2A9-4335-896A-B2A6E59C9E45}" type="pres">
      <dgm:prSet presAssocID="{52491703-4B13-4224-96BA-448BE2DB9FC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7CE132-7074-4C58-AA9B-1E5782F0EB67}" type="pres">
      <dgm:prSet presAssocID="{52491703-4B13-4224-96BA-448BE2DB9FC9}" presName="tile3" presStyleLbl="node1" presStyleIdx="2" presStyleCnt="4"/>
      <dgm:spPr/>
      <dgm:t>
        <a:bodyPr/>
        <a:lstStyle/>
        <a:p>
          <a:endParaRPr lang="en-US"/>
        </a:p>
      </dgm:t>
    </dgm:pt>
    <dgm:pt modelId="{869D5EAA-04E2-4E58-A816-FA623DBD7540}" type="pres">
      <dgm:prSet presAssocID="{52491703-4B13-4224-96BA-448BE2DB9FC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F3BA9F-1F35-4E05-8688-1C5A373B4BB4}" type="pres">
      <dgm:prSet presAssocID="{52491703-4B13-4224-96BA-448BE2DB9FC9}" presName="tile4" presStyleLbl="node1" presStyleIdx="3" presStyleCnt="4"/>
      <dgm:spPr/>
      <dgm:t>
        <a:bodyPr/>
        <a:lstStyle/>
        <a:p>
          <a:endParaRPr lang="en-US"/>
        </a:p>
      </dgm:t>
    </dgm:pt>
    <dgm:pt modelId="{3A95B1F6-81D5-4685-A397-16D4CACC7262}" type="pres">
      <dgm:prSet presAssocID="{52491703-4B13-4224-96BA-448BE2DB9FC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3860CB-872E-4896-BC99-CF0438116406}" type="pres">
      <dgm:prSet presAssocID="{52491703-4B13-4224-96BA-448BE2DB9FC9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2BD1064-99A1-4F13-A89D-F4FF64295D30}" srcId="{FD3413A9-FD02-4D41-8FAD-EA5F3178E79D}" destId="{ED55081A-77C4-47B7-8034-A5A316520667}" srcOrd="1" destOrd="0" parTransId="{B524A63E-DDD3-4DD2-AE9B-84CBA48586D9}" sibTransId="{AB6EFEB2-9B6A-4B1A-8EB2-8BBF66F0E8E6}"/>
    <dgm:cxn modelId="{12BE7029-E038-437A-AD58-A1695F9ABECE}" type="presOf" srcId="{ED55081A-77C4-47B7-8034-A5A316520667}" destId="{6325CBA7-68EB-459D-9008-DA3C4783B7CC}" srcOrd="0" destOrd="0" presId="urn:microsoft.com/office/officeart/2005/8/layout/matrix1"/>
    <dgm:cxn modelId="{1C893A0A-3C9C-450D-B878-A9710F84570B}" srcId="{FD3413A9-FD02-4D41-8FAD-EA5F3178E79D}" destId="{FA4BCF61-F449-465B-87B1-ECC3A53E46E4}" srcOrd="2" destOrd="0" parTransId="{1D95C504-108B-4DB9-8716-B5F79D32D195}" sibTransId="{D789887F-E8C8-4DF9-A120-CCDA9CA57762}"/>
    <dgm:cxn modelId="{03512172-2562-4379-92B9-56461D08575C}" srcId="{FD3413A9-FD02-4D41-8FAD-EA5F3178E79D}" destId="{B7309565-5DB2-4E04-9A7F-669CA8F8C83B}" srcOrd="0" destOrd="0" parTransId="{57033D5B-826D-49D0-B391-1AA84F2C61B6}" sibTransId="{487B01C8-6CCC-4C7A-9BFF-EBDCCF63B2CC}"/>
    <dgm:cxn modelId="{2C67CC8C-B520-4820-B863-D9D63778440A}" type="presOf" srcId="{6962613D-3E9F-439D-B0D1-46E594629177}" destId="{3A95B1F6-81D5-4685-A397-16D4CACC7262}" srcOrd="1" destOrd="0" presId="urn:microsoft.com/office/officeart/2005/8/layout/matrix1"/>
    <dgm:cxn modelId="{AB64EEA6-8C2A-4E7D-95F4-ECDD16044381}" type="presOf" srcId="{FA4BCF61-F449-465B-87B1-ECC3A53E46E4}" destId="{869D5EAA-04E2-4E58-A816-FA623DBD7540}" srcOrd="1" destOrd="0" presId="urn:microsoft.com/office/officeart/2005/8/layout/matrix1"/>
    <dgm:cxn modelId="{10BCD521-0271-49E4-9C06-D82E03219BE7}" srcId="{52491703-4B13-4224-96BA-448BE2DB9FC9}" destId="{FD3413A9-FD02-4D41-8FAD-EA5F3178E79D}" srcOrd="0" destOrd="0" parTransId="{BFEF9E12-473D-4AD2-97D4-F53E9F6EEAAD}" sibTransId="{F11A2202-FDDE-4C23-8379-ED0D93248F60}"/>
    <dgm:cxn modelId="{4D59FF63-2E8C-40BA-BF1B-CB5029FBEC44}" type="presOf" srcId="{ED55081A-77C4-47B7-8034-A5A316520667}" destId="{E8B47A94-B2A9-4335-896A-B2A6E59C9E45}" srcOrd="1" destOrd="0" presId="urn:microsoft.com/office/officeart/2005/8/layout/matrix1"/>
    <dgm:cxn modelId="{805A67F2-0734-4B49-94C9-9B2C7FF8D7AD}" type="presOf" srcId="{6962613D-3E9F-439D-B0D1-46E594629177}" destId="{0AF3BA9F-1F35-4E05-8688-1C5A373B4BB4}" srcOrd="0" destOrd="0" presId="urn:microsoft.com/office/officeart/2005/8/layout/matrix1"/>
    <dgm:cxn modelId="{BB3956AA-2943-4025-B129-5A4852C9B59E}" type="presOf" srcId="{B7309565-5DB2-4E04-9A7F-669CA8F8C83B}" destId="{38111EB6-77E0-418F-94C3-F65D272A3B28}" srcOrd="1" destOrd="0" presId="urn:microsoft.com/office/officeart/2005/8/layout/matrix1"/>
    <dgm:cxn modelId="{8EB77B1C-A882-481A-9E4C-035CA4D70F61}" srcId="{FD3413A9-FD02-4D41-8FAD-EA5F3178E79D}" destId="{6962613D-3E9F-439D-B0D1-46E594629177}" srcOrd="3" destOrd="0" parTransId="{40D9497D-E183-4705-9AEC-8305107327DC}" sibTransId="{A3EE6006-864B-4DE1-8204-6AD054FD5E5D}"/>
    <dgm:cxn modelId="{85DE3E1F-38E2-48F9-9B86-62CB339869BF}" type="presOf" srcId="{FD3413A9-FD02-4D41-8FAD-EA5F3178E79D}" destId="{253860CB-872E-4896-BC99-CF0438116406}" srcOrd="0" destOrd="0" presId="urn:microsoft.com/office/officeart/2005/8/layout/matrix1"/>
    <dgm:cxn modelId="{C6FDAD86-2AD0-4345-9800-5BEE8ABC2345}" type="presOf" srcId="{FA4BCF61-F449-465B-87B1-ECC3A53E46E4}" destId="{5C7CE132-7074-4C58-AA9B-1E5782F0EB67}" srcOrd="0" destOrd="0" presId="urn:microsoft.com/office/officeart/2005/8/layout/matrix1"/>
    <dgm:cxn modelId="{7DECC031-5135-4EBE-9784-8CB44EEAD5AD}" type="presOf" srcId="{52491703-4B13-4224-96BA-448BE2DB9FC9}" destId="{3F401B06-BCB0-462D-AEA0-18A466B13EF9}" srcOrd="0" destOrd="0" presId="urn:microsoft.com/office/officeart/2005/8/layout/matrix1"/>
    <dgm:cxn modelId="{59BFC8DA-33BF-49DC-9567-99AD023FFE0A}" type="presOf" srcId="{B7309565-5DB2-4E04-9A7F-669CA8F8C83B}" destId="{87C75C59-799E-4298-8087-38868FA5EF39}" srcOrd="0" destOrd="0" presId="urn:microsoft.com/office/officeart/2005/8/layout/matrix1"/>
    <dgm:cxn modelId="{419A00E8-7659-42FD-B835-DE311475B95A}" type="presParOf" srcId="{3F401B06-BCB0-462D-AEA0-18A466B13EF9}" destId="{4F8B1803-5BDA-4C84-A6F8-6A4B9D5EC66F}" srcOrd="0" destOrd="0" presId="urn:microsoft.com/office/officeart/2005/8/layout/matrix1"/>
    <dgm:cxn modelId="{65FD5F8C-284E-410E-9BC0-3CC658E1F2CB}" type="presParOf" srcId="{4F8B1803-5BDA-4C84-A6F8-6A4B9D5EC66F}" destId="{87C75C59-799E-4298-8087-38868FA5EF39}" srcOrd="0" destOrd="0" presId="urn:microsoft.com/office/officeart/2005/8/layout/matrix1"/>
    <dgm:cxn modelId="{14A77A82-B6C7-4C94-BCCB-1DE5293D62BC}" type="presParOf" srcId="{4F8B1803-5BDA-4C84-A6F8-6A4B9D5EC66F}" destId="{38111EB6-77E0-418F-94C3-F65D272A3B28}" srcOrd="1" destOrd="0" presId="urn:microsoft.com/office/officeart/2005/8/layout/matrix1"/>
    <dgm:cxn modelId="{4E57C541-86CF-4001-840F-EFD9BE63F5D0}" type="presParOf" srcId="{4F8B1803-5BDA-4C84-A6F8-6A4B9D5EC66F}" destId="{6325CBA7-68EB-459D-9008-DA3C4783B7CC}" srcOrd="2" destOrd="0" presId="urn:microsoft.com/office/officeart/2005/8/layout/matrix1"/>
    <dgm:cxn modelId="{78E2EEE6-900A-4370-8C6C-70C1389301E3}" type="presParOf" srcId="{4F8B1803-5BDA-4C84-A6F8-6A4B9D5EC66F}" destId="{E8B47A94-B2A9-4335-896A-B2A6E59C9E45}" srcOrd="3" destOrd="0" presId="urn:microsoft.com/office/officeart/2005/8/layout/matrix1"/>
    <dgm:cxn modelId="{456FACAF-565E-42D8-BA28-BF44281CA14C}" type="presParOf" srcId="{4F8B1803-5BDA-4C84-A6F8-6A4B9D5EC66F}" destId="{5C7CE132-7074-4C58-AA9B-1E5782F0EB67}" srcOrd="4" destOrd="0" presId="urn:microsoft.com/office/officeart/2005/8/layout/matrix1"/>
    <dgm:cxn modelId="{9F288B4A-A12F-4D57-98D7-6E6196F2D649}" type="presParOf" srcId="{4F8B1803-5BDA-4C84-A6F8-6A4B9D5EC66F}" destId="{869D5EAA-04E2-4E58-A816-FA623DBD7540}" srcOrd="5" destOrd="0" presId="urn:microsoft.com/office/officeart/2005/8/layout/matrix1"/>
    <dgm:cxn modelId="{7D452B7C-F60F-4D35-AFED-135709A4D8E3}" type="presParOf" srcId="{4F8B1803-5BDA-4C84-A6F8-6A4B9D5EC66F}" destId="{0AF3BA9F-1F35-4E05-8688-1C5A373B4BB4}" srcOrd="6" destOrd="0" presId="urn:microsoft.com/office/officeart/2005/8/layout/matrix1"/>
    <dgm:cxn modelId="{1C70E9D0-BBD6-42A7-BD6B-8A135EF745B9}" type="presParOf" srcId="{4F8B1803-5BDA-4C84-A6F8-6A4B9D5EC66F}" destId="{3A95B1F6-81D5-4685-A397-16D4CACC7262}" srcOrd="7" destOrd="0" presId="urn:microsoft.com/office/officeart/2005/8/layout/matrix1"/>
    <dgm:cxn modelId="{D66CE557-85B0-4086-861C-57DDBA9D4D21}" type="presParOf" srcId="{3F401B06-BCB0-462D-AEA0-18A466B13EF9}" destId="{253860CB-872E-4896-BC99-CF043811640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206243-C74C-4957-A6D4-10223F2D399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F4528B-EF68-482B-A434-4ADA12BF274B}">
      <dgm:prSet phldrT="[Text]"/>
      <dgm:spPr/>
      <dgm:t>
        <a:bodyPr/>
        <a:lstStyle/>
        <a:p>
          <a:r>
            <a:rPr lang="en-SG" dirty="0" smtClean="0"/>
            <a:t>Responsive design</a:t>
          </a:r>
          <a:endParaRPr lang="en-US" dirty="0"/>
        </a:p>
      </dgm:t>
    </dgm:pt>
    <dgm:pt modelId="{8DE84AA9-3FB8-41DB-AA6A-E000263765BA}" type="parTrans" cxnId="{F8A9395D-07C2-4DE7-B90F-B4089A0935B3}">
      <dgm:prSet/>
      <dgm:spPr/>
      <dgm:t>
        <a:bodyPr/>
        <a:lstStyle/>
        <a:p>
          <a:endParaRPr lang="en-US"/>
        </a:p>
      </dgm:t>
    </dgm:pt>
    <dgm:pt modelId="{308B5666-B3EE-496E-80E1-600B380031D3}" type="sibTrans" cxnId="{F8A9395D-07C2-4DE7-B90F-B4089A0935B3}">
      <dgm:prSet/>
      <dgm:spPr/>
      <dgm:t>
        <a:bodyPr/>
        <a:lstStyle/>
        <a:p>
          <a:endParaRPr lang="en-US"/>
        </a:p>
      </dgm:t>
    </dgm:pt>
    <dgm:pt modelId="{7CE47D21-798C-4779-9274-6BA9D0906DA0}">
      <dgm:prSet phldrT="[Text]"/>
      <dgm:spPr/>
      <dgm:t>
        <a:bodyPr/>
        <a:lstStyle/>
        <a:p>
          <a:r>
            <a:rPr lang="en-SG" dirty="0" smtClean="0"/>
            <a:t>In-store search function</a:t>
          </a:r>
          <a:endParaRPr lang="en-US" dirty="0"/>
        </a:p>
      </dgm:t>
    </dgm:pt>
    <dgm:pt modelId="{E92497FE-DF5F-47A2-A5D1-51B29D51EBE3}" type="parTrans" cxnId="{9AA10BF7-D503-4F58-BA6C-D487BEDB1209}">
      <dgm:prSet/>
      <dgm:spPr/>
      <dgm:t>
        <a:bodyPr/>
        <a:lstStyle/>
        <a:p>
          <a:endParaRPr lang="en-US"/>
        </a:p>
      </dgm:t>
    </dgm:pt>
    <dgm:pt modelId="{55715AD8-0B52-4814-A1F5-88A8739DAC90}" type="sibTrans" cxnId="{9AA10BF7-D503-4F58-BA6C-D487BEDB1209}">
      <dgm:prSet/>
      <dgm:spPr/>
      <dgm:t>
        <a:bodyPr/>
        <a:lstStyle/>
        <a:p>
          <a:endParaRPr lang="en-US"/>
        </a:p>
      </dgm:t>
    </dgm:pt>
    <dgm:pt modelId="{DB08CEFE-51E5-4961-B977-8DD437548A57}">
      <dgm:prSet phldrT="[Text]"/>
      <dgm:spPr/>
      <dgm:t>
        <a:bodyPr/>
        <a:lstStyle/>
        <a:p>
          <a:r>
            <a:rPr lang="en-SG" dirty="0" smtClean="0"/>
            <a:t>Ajax login </a:t>
          </a:r>
          <a:r>
            <a:rPr lang="en-SG" smtClean="0"/>
            <a:t>and register form</a:t>
          </a:r>
          <a:endParaRPr lang="en-US" dirty="0"/>
        </a:p>
      </dgm:t>
    </dgm:pt>
    <dgm:pt modelId="{70FD44A6-0775-4790-A679-F2D671A08F3D}" type="parTrans" cxnId="{859C11F8-86EF-4EE0-B972-00DD5D291288}">
      <dgm:prSet/>
      <dgm:spPr/>
      <dgm:t>
        <a:bodyPr/>
        <a:lstStyle/>
        <a:p>
          <a:endParaRPr lang="en-US"/>
        </a:p>
      </dgm:t>
    </dgm:pt>
    <dgm:pt modelId="{AF068D79-C976-4D13-9640-8CBCA0335766}" type="sibTrans" cxnId="{859C11F8-86EF-4EE0-B972-00DD5D291288}">
      <dgm:prSet/>
      <dgm:spPr/>
      <dgm:t>
        <a:bodyPr/>
        <a:lstStyle/>
        <a:p>
          <a:endParaRPr lang="en-US"/>
        </a:p>
      </dgm:t>
    </dgm:pt>
    <dgm:pt modelId="{ECAB091C-FED9-4E06-9D80-B6F75DCB89B1}" type="pres">
      <dgm:prSet presAssocID="{D0206243-C74C-4957-A6D4-10223F2D399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SG"/>
        </a:p>
      </dgm:t>
    </dgm:pt>
    <dgm:pt modelId="{A3486A28-8E46-4901-87B1-049AA98044E3}" type="pres">
      <dgm:prSet presAssocID="{D0206243-C74C-4957-A6D4-10223F2D3993}" presName="Name1" presStyleCnt="0"/>
      <dgm:spPr/>
    </dgm:pt>
    <dgm:pt modelId="{856DC177-1903-450A-AF1C-297A2C2CDC55}" type="pres">
      <dgm:prSet presAssocID="{D0206243-C74C-4957-A6D4-10223F2D3993}" presName="cycle" presStyleCnt="0"/>
      <dgm:spPr/>
    </dgm:pt>
    <dgm:pt modelId="{F00E2A61-76F6-4750-8DE5-1002F661FBBB}" type="pres">
      <dgm:prSet presAssocID="{D0206243-C74C-4957-A6D4-10223F2D3993}" presName="srcNode" presStyleLbl="node1" presStyleIdx="0" presStyleCnt="3"/>
      <dgm:spPr/>
    </dgm:pt>
    <dgm:pt modelId="{D99ADFBA-33D8-469E-82FA-E32ED11864D4}" type="pres">
      <dgm:prSet presAssocID="{D0206243-C74C-4957-A6D4-10223F2D3993}" presName="conn" presStyleLbl="parChTrans1D2" presStyleIdx="0" presStyleCnt="1"/>
      <dgm:spPr/>
      <dgm:t>
        <a:bodyPr/>
        <a:lstStyle/>
        <a:p>
          <a:endParaRPr lang="en-SG"/>
        </a:p>
      </dgm:t>
    </dgm:pt>
    <dgm:pt modelId="{1A9F2817-3EC3-4B0B-92A5-22DF6E49A873}" type="pres">
      <dgm:prSet presAssocID="{D0206243-C74C-4957-A6D4-10223F2D3993}" presName="extraNode" presStyleLbl="node1" presStyleIdx="0" presStyleCnt="3"/>
      <dgm:spPr/>
    </dgm:pt>
    <dgm:pt modelId="{CBE19644-5069-4246-870A-A4490491CCB3}" type="pres">
      <dgm:prSet presAssocID="{D0206243-C74C-4957-A6D4-10223F2D3993}" presName="dstNode" presStyleLbl="node1" presStyleIdx="0" presStyleCnt="3"/>
      <dgm:spPr/>
    </dgm:pt>
    <dgm:pt modelId="{01A2FDEC-E6A6-413C-AD90-09DC7A22E4E1}" type="pres">
      <dgm:prSet presAssocID="{40F4528B-EF68-482B-A434-4ADA12BF274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6409F-A1EB-48A7-972D-B7275CF54439}" type="pres">
      <dgm:prSet presAssocID="{40F4528B-EF68-482B-A434-4ADA12BF274B}" presName="accent_1" presStyleCnt="0"/>
      <dgm:spPr/>
    </dgm:pt>
    <dgm:pt modelId="{6243C30B-6BE6-49CB-A84F-23B3CE4F7316}" type="pres">
      <dgm:prSet presAssocID="{40F4528B-EF68-482B-A434-4ADA12BF274B}" presName="accentRepeatNode" presStyleLbl="solidFgAcc1" presStyleIdx="0" presStyleCnt="3"/>
      <dgm:spPr>
        <a:solidFill>
          <a:schemeClr val="tx2">
            <a:lumMod val="25000"/>
          </a:schemeClr>
        </a:solidFill>
      </dgm:spPr>
    </dgm:pt>
    <dgm:pt modelId="{70661818-925D-4337-850F-FBE331857372}" type="pres">
      <dgm:prSet presAssocID="{7CE47D21-798C-4779-9274-6BA9D0906DA0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5BCF1-71EE-4306-85F5-3B66A4E3C5AA}" type="pres">
      <dgm:prSet presAssocID="{7CE47D21-798C-4779-9274-6BA9D0906DA0}" presName="accent_2" presStyleCnt="0"/>
      <dgm:spPr/>
    </dgm:pt>
    <dgm:pt modelId="{1F5559D9-D924-4E54-AA29-D89C1F6E1617}" type="pres">
      <dgm:prSet presAssocID="{7CE47D21-798C-4779-9274-6BA9D0906DA0}" presName="accentRepeatNode" presStyleLbl="solidFgAcc1" presStyleIdx="1" presStyleCnt="3"/>
      <dgm:spPr>
        <a:solidFill>
          <a:srgbClr val="0070C0"/>
        </a:solidFill>
      </dgm:spPr>
    </dgm:pt>
    <dgm:pt modelId="{AD2B6698-9069-4EFF-A8CB-E25877ED873C}" type="pres">
      <dgm:prSet presAssocID="{DB08CEFE-51E5-4961-B977-8DD437548A5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C608A-71C7-4896-AEA7-99E78C4AA9E5}" type="pres">
      <dgm:prSet presAssocID="{DB08CEFE-51E5-4961-B977-8DD437548A57}" presName="accent_3" presStyleCnt="0"/>
      <dgm:spPr/>
    </dgm:pt>
    <dgm:pt modelId="{6C64BFF1-BD85-4BF6-8E5E-874B77106280}" type="pres">
      <dgm:prSet presAssocID="{DB08CEFE-51E5-4961-B977-8DD437548A57}" presName="accentRepeatNode" presStyleLbl="solidFgAcc1" presStyleIdx="2" presStyleCnt="3"/>
      <dgm:spPr>
        <a:solidFill>
          <a:srgbClr val="C00000"/>
        </a:solidFill>
      </dgm:spPr>
    </dgm:pt>
  </dgm:ptLst>
  <dgm:cxnLst>
    <dgm:cxn modelId="{F8757A53-84D5-4EAE-9021-5C19DC3DCB4E}" type="presOf" srcId="{308B5666-B3EE-496E-80E1-600B380031D3}" destId="{D99ADFBA-33D8-469E-82FA-E32ED11864D4}" srcOrd="0" destOrd="0" presId="urn:microsoft.com/office/officeart/2008/layout/VerticalCurvedList"/>
    <dgm:cxn modelId="{F8A9395D-07C2-4DE7-B90F-B4089A0935B3}" srcId="{D0206243-C74C-4957-A6D4-10223F2D3993}" destId="{40F4528B-EF68-482B-A434-4ADA12BF274B}" srcOrd="0" destOrd="0" parTransId="{8DE84AA9-3FB8-41DB-AA6A-E000263765BA}" sibTransId="{308B5666-B3EE-496E-80E1-600B380031D3}"/>
    <dgm:cxn modelId="{21C16226-BF1A-46DE-8172-46C00BBDF517}" type="presOf" srcId="{7CE47D21-798C-4779-9274-6BA9D0906DA0}" destId="{70661818-925D-4337-850F-FBE331857372}" srcOrd="0" destOrd="0" presId="urn:microsoft.com/office/officeart/2008/layout/VerticalCurvedList"/>
    <dgm:cxn modelId="{77B13639-4344-44FF-B1F7-61FEC37921F5}" type="presOf" srcId="{DB08CEFE-51E5-4961-B977-8DD437548A57}" destId="{AD2B6698-9069-4EFF-A8CB-E25877ED873C}" srcOrd="0" destOrd="0" presId="urn:microsoft.com/office/officeart/2008/layout/VerticalCurvedList"/>
    <dgm:cxn modelId="{8B45249C-9BDE-47AA-83EA-78ABB15D3D46}" type="presOf" srcId="{40F4528B-EF68-482B-A434-4ADA12BF274B}" destId="{01A2FDEC-E6A6-413C-AD90-09DC7A22E4E1}" srcOrd="0" destOrd="0" presId="urn:microsoft.com/office/officeart/2008/layout/VerticalCurvedList"/>
    <dgm:cxn modelId="{9AA10BF7-D503-4F58-BA6C-D487BEDB1209}" srcId="{D0206243-C74C-4957-A6D4-10223F2D3993}" destId="{7CE47D21-798C-4779-9274-6BA9D0906DA0}" srcOrd="1" destOrd="0" parTransId="{E92497FE-DF5F-47A2-A5D1-51B29D51EBE3}" sibTransId="{55715AD8-0B52-4814-A1F5-88A8739DAC90}"/>
    <dgm:cxn modelId="{68769EE6-B4DC-4140-8F78-A83CBDBE68F4}" type="presOf" srcId="{D0206243-C74C-4957-A6D4-10223F2D3993}" destId="{ECAB091C-FED9-4E06-9D80-B6F75DCB89B1}" srcOrd="0" destOrd="0" presId="urn:microsoft.com/office/officeart/2008/layout/VerticalCurvedList"/>
    <dgm:cxn modelId="{859C11F8-86EF-4EE0-B972-00DD5D291288}" srcId="{D0206243-C74C-4957-A6D4-10223F2D3993}" destId="{DB08CEFE-51E5-4961-B977-8DD437548A57}" srcOrd="2" destOrd="0" parTransId="{70FD44A6-0775-4790-A679-F2D671A08F3D}" sibTransId="{AF068D79-C976-4D13-9640-8CBCA0335766}"/>
    <dgm:cxn modelId="{6252B80D-55A7-486D-8204-DC540A708419}" type="presParOf" srcId="{ECAB091C-FED9-4E06-9D80-B6F75DCB89B1}" destId="{A3486A28-8E46-4901-87B1-049AA98044E3}" srcOrd="0" destOrd="0" presId="urn:microsoft.com/office/officeart/2008/layout/VerticalCurvedList"/>
    <dgm:cxn modelId="{B47F0AE2-DCE5-4389-AE3F-745703D3E6AF}" type="presParOf" srcId="{A3486A28-8E46-4901-87B1-049AA98044E3}" destId="{856DC177-1903-450A-AF1C-297A2C2CDC55}" srcOrd="0" destOrd="0" presId="urn:microsoft.com/office/officeart/2008/layout/VerticalCurvedList"/>
    <dgm:cxn modelId="{DBEBF1E5-2386-4DF5-AF14-3DD03C8D0B2C}" type="presParOf" srcId="{856DC177-1903-450A-AF1C-297A2C2CDC55}" destId="{F00E2A61-76F6-4750-8DE5-1002F661FBBB}" srcOrd="0" destOrd="0" presId="urn:microsoft.com/office/officeart/2008/layout/VerticalCurvedList"/>
    <dgm:cxn modelId="{1F28EAE5-C37A-4739-A990-615AEA4C75FF}" type="presParOf" srcId="{856DC177-1903-450A-AF1C-297A2C2CDC55}" destId="{D99ADFBA-33D8-469E-82FA-E32ED11864D4}" srcOrd="1" destOrd="0" presId="urn:microsoft.com/office/officeart/2008/layout/VerticalCurvedList"/>
    <dgm:cxn modelId="{5BEF3358-D24D-46B7-870F-41A642D114F7}" type="presParOf" srcId="{856DC177-1903-450A-AF1C-297A2C2CDC55}" destId="{1A9F2817-3EC3-4B0B-92A5-22DF6E49A873}" srcOrd="2" destOrd="0" presId="urn:microsoft.com/office/officeart/2008/layout/VerticalCurvedList"/>
    <dgm:cxn modelId="{5682C3CA-FECE-49AF-85ED-951E71DA9608}" type="presParOf" srcId="{856DC177-1903-450A-AF1C-297A2C2CDC55}" destId="{CBE19644-5069-4246-870A-A4490491CCB3}" srcOrd="3" destOrd="0" presId="urn:microsoft.com/office/officeart/2008/layout/VerticalCurvedList"/>
    <dgm:cxn modelId="{F879D0C1-FDE8-4B46-AC41-B803B7A3893B}" type="presParOf" srcId="{A3486A28-8E46-4901-87B1-049AA98044E3}" destId="{01A2FDEC-E6A6-413C-AD90-09DC7A22E4E1}" srcOrd="1" destOrd="0" presId="urn:microsoft.com/office/officeart/2008/layout/VerticalCurvedList"/>
    <dgm:cxn modelId="{CF515494-F11F-4A65-ABFE-3012A66034BC}" type="presParOf" srcId="{A3486A28-8E46-4901-87B1-049AA98044E3}" destId="{AC96409F-A1EB-48A7-972D-B7275CF54439}" srcOrd="2" destOrd="0" presId="urn:microsoft.com/office/officeart/2008/layout/VerticalCurvedList"/>
    <dgm:cxn modelId="{0E9CE13A-FA96-4E52-88DA-A2D05FA34FF9}" type="presParOf" srcId="{AC96409F-A1EB-48A7-972D-B7275CF54439}" destId="{6243C30B-6BE6-49CB-A84F-23B3CE4F7316}" srcOrd="0" destOrd="0" presId="urn:microsoft.com/office/officeart/2008/layout/VerticalCurvedList"/>
    <dgm:cxn modelId="{706B444B-2148-47C9-8379-FA74DB8D8CA9}" type="presParOf" srcId="{A3486A28-8E46-4901-87B1-049AA98044E3}" destId="{70661818-925D-4337-850F-FBE331857372}" srcOrd="3" destOrd="0" presId="urn:microsoft.com/office/officeart/2008/layout/VerticalCurvedList"/>
    <dgm:cxn modelId="{7F0B426E-9135-4007-B8A1-193A2CEF5028}" type="presParOf" srcId="{A3486A28-8E46-4901-87B1-049AA98044E3}" destId="{4A15BCF1-71EE-4306-85F5-3B66A4E3C5AA}" srcOrd="4" destOrd="0" presId="urn:microsoft.com/office/officeart/2008/layout/VerticalCurvedList"/>
    <dgm:cxn modelId="{79DF1408-6B70-4458-A16D-F5EB3DD018D5}" type="presParOf" srcId="{4A15BCF1-71EE-4306-85F5-3B66A4E3C5AA}" destId="{1F5559D9-D924-4E54-AA29-D89C1F6E1617}" srcOrd="0" destOrd="0" presId="urn:microsoft.com/office/officeart/2008/layout/VerticalCurvedList"/>
    <dgm:cxn modelId="{23FC9E5B-A9E6-41ED-B1BA-25391E07B872}" type="presParOf" srcId="{A3486A28-8E46-4901-87B1-049AA98044E3}" destId="{AD2B6698-9069-4EFF-A8CB-E25877ED873C}" srcOrd="5" destOrd="0" presId="urn:microsoft.com/office/officeart/2008/layout/VerticalCurvedList"/>
    <dgm:cxn modelId="{3E2DBA7F-DC34-449E-B84D-4F807A156C30}" type="presParOf" srcId="{A3486A28-8E46-4901-87B1-049AA98044E3}" destId="{AAFC608A-71C7-4896-AEA7-99E78C4AA9E5}" srcOrd="6" destOrd="0" presId="urn:microsoft.com/office/officeart/2008/layout/VerticalCurvedList"/>
    <dgm:cxn modelId="{B6FC043C-6BDD-4D22-8EA8-702E52FE234E}" type="presParOf" srcId="{AAFC608A-71C7-4896-AEA7-99E78C4AA9E5}" destId="{6C64BFF1-BD85-4BF6-8E5E-874B7710628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206243-C74C-4957-A6D4-10223F2D399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F4528B-EF68-482B-A434-4ADA12BF274B}">
      <dgm:prSet phldrT="[Text]" custT="1"/>
      <dgm:spPr/>
      <dgm:t>
        <a:bodyPr/>
        <a:lstStyle/>
        <a:p>
          <a:r>
            <a:rPr lang="en-SG" sz="3400" dirty="0" smtClean="0"/>
            <a:t>Quick view of product</a:t>
          </a:r>
          <a:endParaRPr lang="en-US" sz="3400" dirty="0"/>
        </a:p>
      </dgm:t>
    </dgm:pt>
    <dgm:pt modelId="{8DE84AA9-3FB8-41DB-AA6A-E000263765BA}" type="parTrans" cxnId="{F8A9395D-07C2-4DE7-B90F-B4089A0935B3}">
      <dgm:prSet/>
      <dgm:spPr/>
      <dgm:t>
        <a:bodyPr/>
        <a:lstStyle/>
        <a:p>
          <a:endParaRPr lang="en-US"/>
        </a:p>
      </dgm:t>
    </dgm:pt>
    <dgm:pt modelId="{308B5666-B3EE-496E-80E1-600B380031D3}" type="sibTrans" cxnId="{F8A9395D-07C2-4DE7-B90F-B4089A0935B3}">
      <dgm:prSet/>
      <dgm:spPr/>
      <dgm:t>
        <a:bodyPr/>
        <a:lstStyle/>
        <a:p>
          <a:endParaRPr lang="en-US"/>
        </a:p>
      </dgm:t>
    </dgm:pt>
    <dgm:pt modelId="{7CE47D21-798C-4779-9274-6BA9D0906DA0}">
      <dgm:prSet phldrT="[Text]" custT="1"/>
      <dgm:spPr/>
      <dgm:t>
        <a:bodyPr/>
        <a:lstStyle/>
        <a:p>
          <a:r>
            <a:rPr lang="en-SG" sz="3400" dirty="0" smtClean="0"/>
            <a:t>Wish list</a:t>
          </a:r>
          <a:endParaRPr lang="en-US" sz="3400" dirty="0"/>
        </a:p>
      </dgm:t>
    </dgm:pt>
    <dgm:pt modelId="{E92497FE-DF5F-47A2-A5D1-51B29D51EBE3}" type="parTrans" cxnId="{9AA10BF7-D503-4F58-BA6C-D487BEDB1209}">
      <dgm:prSet/>
      <dgm:spPr/>
      <dgm:t>
        <a:bodyPr/>
        <a:lstStyle/>
        <a:p>
          <a:endParaRPr lang="en-US"/>
        </a:p>
      </dgm:t>
    </dgm:pt>
    <dgm:pt modelId="{55715AD8-0B52-4814-A1F5-88A8739DAC90}" type="sibTrans" cxnId="{9AA10BF7-D503-4F58-BA6C-D487BEDB1209}">
      <dgm:prSet/>
      <dgm:spPr/>
      <dgm:t>
        <a:bodyPr/>
        <a:lstStyle/>
        <a:p>
          <a:endParaRPr lang="en-US"/>
        </a:p>
      </dgm:t>
    </dgm:pt>
    <dgm:pt modelId="{DB08CEFE-51E5-4961-B977-8DD437548A57}">
      <dgm:prSet phldrT="[Text]" custT="1"/>
      <dgm:spPr/>
      <dgm:t>
        <a:bodyPr/>
        <a:lstStyle/>
        <a:p>
          <a:r>
            <a:rPr lang="en-SG" sz="3400" dirty="0" smtClean="0"/>
            <a:t>Real-time review system</a:t>
          </a:r>
          <a:endParaRPr lang="en-US" sz="3400" dirty="0"/>
        </a:p>
      </dgm:t>
    </dgm:pt>
    <dgm:pt modelId="{70FD44A6-0775-4790-A679-F2D671A08F3D}" type="parTrans" cxnId="{859C11F8-86EF-4EE0-B972-00DD5D291288}">
      <dgm:prSet/>
      <dgm:spPr/>
      <dgm:t>
        <a:bodyPr/>
        <a:lstStyle/>
        <a:p>
          <a:endParaRPr lang="en-US"/>
        </a:p>
      </dgm:t>
    </dgm:pt>
    <dgm:pt modelId="{AF068D79-C976-4D13-9640-8CBCA0335766}" type="sibTrans" cxnId="{859C11F8-86EF-4EE0-B972-00DD5D291288}">
      <dgm:prSet/>
      <dgm:spPr/>
      <dgm:t>
        <a:bodyPr/>
        <a:lstStyle/>
        <a:p>
          <a:endParaRPr lang="en-US"/>
        </a:p>
      </dgm:t>
    </dgm:pt>
    <dgm:pt modelId="{ECAB091C-FED9-4E06-9D80-B6F75DCB89B1}" type="pres">
      <dgm:prSet presAssocID="{D0206243-C74C-4957-A6D4-10223F2D399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SG"/>
        </a:p>
      </dgm:t>
    </dgm:pt>
    <dgm:pt modelId="{A3486A28-8E46-4901-87B1-049AA98044E3}" type="pres">
      <dgm:prSet presAssocID="{D0206243-C74C-4957-A6D4-10223F2D3993}" presName="Name1" presStyleCnt="0"/>
      <dgm:spPr/>
    </dgm:pt>
    <dgm:pt modelId="{856DC177-1903-450A-AF1C-297A2C2CDC55}" type="pres">
      <dgm:prSet presAssocID="{D0206243-C74C-4957-A6D4-10223F2D3993}" presName="cycle" presStyleCnt="0"/>
      <dgm:spPr/>
    </dgm:pt>
    <dgm:pt modelId="{F00E2A61-76F6-4750-8DE5-1002F661FBBB}" type="pres">
      <dgm:prSet presAssocID="{D0206243-C74C-4957-A6D4-10223F2D3993}" presName="srcNode" presStyleLbl="node1" presStyleIdx="0" presStyleCnt="3"/>
      <dgm:spPr/>
    </dgm:pt>
    <dgm:pt modelId="{D99ADFBA-33D8-469E-82FA-E32ED11864D4}" type="pres">
      <dgm:prSet presAssocID="{D0206243-C74C-4957-A6D4-10223F2D3993}" presName="conn" presStyleLbl="parChTrans1D2" presStyleIdx="0" presStyleCnt="1"/>
      <dgm:spPr/>
      <dgm:t>
        <a:bodyPr/>
        <a:lstStyle/>
        <a:p>
          <a:endParaRPr lang="en-SG"/>
        </a:p>
      </dgm:t>
    </dgm:pt>
    <dgm:pt modelId="{1A9F2817-3EC3-4B0B-92A5-22DF6E49A873}" type="pres">
      <dgm:prSet presAssocID="{D0206243-C74C-4957-A6D4-10223F2D3993}" presName="extraNode" presStyleLbl="node1" presStyleIdx="0" presStyleCnt="3"/>
      <dgm:spPr/>
    </dgm:pt>
    <dgm:pt modelId="{CBE19644-5069-4246-870A-A4490491CCB3}" type="pres">
      <dgm:prSet presAssocID="{D0206243-C74C-4957-A6D4-10223F2D3993}" presName="dstNode" presStyleLbl="node1" presStyleIdx="0" presStyleCnt="3"/>
      <dgm:spPr/>
    </dgm:pt>
    <dgm:pt modelId="{01A2FDEC-E6A6-413C-AD90-09DC7A22E4E1}" type="pres">
      <dgm:prSet presAssocID="{40F4528B-EF68-482B-A434-4ADA12BF274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6409F-A1EB-48A7-972D-B7275CF54439}" type="pres">
      <dgm:prSet presAssocID="{40F4528B-EF68-482B-A434-4ADA12BF274B}" presName="accent_1" presStyleCnt="0"/>
      <dgm:spPr/>
    </dgm:pt>
    <dgm:pt modelId="{6243C30B-6BE6-49CB-A84F-23B3CE4F7316}" type="pres">
      <dgm:prSet presAssocID="{40F4528B-EF68-482B-A434-4ADA12BF274B}" presName="accentRepeatNode" presStyleLbl="solidFgAcc1" presStyleIdx="0" presStyleCnt="3"/>
      <dgm:spPr>
        <a:solidFill>
          <a:schemeClr val="accent5">
            <a:lumMod val="75000"/>
          </a:schemeClr>
        </a:solidFill>
      </dgm:spPr>
    </dgm:pt>
    <dgm:pt modelId="{70661818-925D-4337-850F-FBE331857372}" type="pres">
      <dgm:prSet presAssocID="{7CE47D21-798C-4779-9274-6BA9D0906DA0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5BCF1-71EE-4306-85F5-3B66A4E3C5AA}" type="pres">
      <dgm:prSet presAssocID="{7CE47D21-798C-4779-9274-6BA9D0906DA0}" presName="accent_2" presStyleCnt="0"/>
      <dgm:spPr/>
    </dgm:pt>
    <dgm:pt modelId="{1F5559D9-D924-4E54-AA29-D89C1F6E1617}" type="pres">
      <dgm:prSet presAssocID="{7CE47D21-798C-4779-9274-6BA9D0906DA0}" presName="accentRepeatNode" presStyleLbl="solidFgAcc1" presStyleIdx="1" presStyleCnt="3"/>
      <dgm:spPr>
        <a:solidFill>
          <a:srgbClr val="FFFF00"/>
        </a:solidFill>
      </dgm:spPr>
    </dgm:pt>
    <dgm:pt modelId="{AD2B6698-9069-4EFF-A8CB-E25877ED873C}" type="pres">
      <dgm:prSet presAssocID="{DB08CEFE-51E5-4961-B977-8DD437548A5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C608A-71C7-4896-AEA7-99E78C4AA9E5}" type="pres">
      <dgm:prSet presAssocID="{DB08CEFE-51E5-4961-B977-8DD437548A57}" presName="accent_3" presStyleCnt="0"/>
      <dgm:spPr/>
    </dgm:pt>
    <dgm:pt modelId="{6C64BFF1-BD85-4BF6-8E5E-874B77106280}" type="pres">
      <dgm:prSet presAssocID="{DB08CEFE-51E5-4961-B977-8DD437548A57}" presName="accentRepeatNode" presStyleLbl="solidFgAcc1" presStyleIdx="2" presStyleCnt="3"/>
      <dgm:spPr>
        <a:solidFill>
          <a:srgbClr val="7030A0"/>
        </a:solidFill>
      </dgm:spPr>
    </dgm:pt>
  </dgm:ptLst>
  <dgm:cxnLst>
    <dgm:cxn modelId="{F8A9395D-07C2-4DE7-B90F-B4089A0935B3}" srcId="{D0206243-C74C-4957-A6D4-10223F2D3993}" destId="{40F4528B-EF68-482B-A434-4ADA12BF274B}" srcOrd="0" destOrd="0" parTransId="{8DE84AA9-3FB8-41DB-AA6A-E000263765BA}" sibTransId="{308B5666-B3EE-496E-80E1-600B380031D3}"/>
    <dgm:cxn modelId="{2E3DCF9C-75BE-469C-B836-2E7A06B7698D}" type="presOf" srcId="{7CE47D21-798C-4779-9274-6BA9D0906DA0}" destId="{70661818-925D-4337-850F-FBE331857372}" srcOrd="0" destOrd="0" presId="urn:microsoft.com/office/officeart/2008/layout/VerticalCurvedList"/>
    <dgm:cxn modelId="{B3D5B968-3DAF-4EAD-88CA-3F35B8ABF5AA}" type="presOf" srcId="{D0206243-C74C-4957-A6D4-10223F2D3993}" destId="{ECAB091C-FED9-4E06-9D80-B6F75DCB89B1}" srcOrd="0" destOrd="0" presId="urn:microsoft.com/office/officeart/2008/layout/VerticalCurvedList"/>
    <dgm:cxn modelId="{A7585C47-C477-460C-9DDC-740312B338F0}" type="presOf" srcId="{40F4528B-EF68-482B-A434-4ADA12BF274B}" destId="{01A2FDEC-E6A6-413C-AD90-09DC7A22E4E1}" srcOrd="0" destOrd="0" presId="urn:microsoft.com/office/officeart/2008/layout/VerticalCurvedList"/>
    <dgm:cxn modelId="{619FD447-F615-4A9D-8092-EF0B85BF7A99}" type="presOf" srcId="{DB08CEFE-51E5-4961-B977-8DD437548A57}" destId="{AD2B6698-9069-4EFF-A8CB-E25877ED873C}" srcOrd="0" destOrd="0" presId="urn:microsoft.com/office/officeart/2008/layout/VerticalCurvedList"/>
    <dgm:cxn modelId="{9AA10BF7-D503-4F58-BA6C-D487BEDB1209}" srcId="{D0206243-C74C-4957-A6D4-10223F2D3993}" destId="{7CE47D21-798C-4779-9274-6BA9D0906DA0}" srcOrd="1" destOrd="0" parTransId="{E92497FE-DF5F-47A2-A5D1-51B29D51EBE3}" sibTransId="{55715AD8-0B52-4814-A1F5-88A8739DAC90}"/>
    <dgm:cxn modelId="{06640720-AA70-4D29-B753-8BA1BB20375B}" type="presOf" srcId="{308B5666-B3EE-496E-80E1-600B380031D3}" destId="{D99ADFBA-33D8-469E-82FA-E32ED11864D4}" srcOrd="0" destOrd="0" presId="urn:microsoft.com/office/officeart/2008/layout/VerticalCurvedList"/>
    <dgm:cxn modelId="{859C11F8-86EF-4EE0-B972-00DD5D291288}" srcId="{D0206243-C74C-4957-A6D4-10223F2D3993}" destId="{DB08CEFE-51E5-4961-B977-8DD437548A57}" srcOrd="2" destOrd="0" parTransId="{70FD44A6-0775-4790-A679-F2D671A08F3D}" sibTransId="{AF068D79-C976-4D13-9640-8CBCA0335766}"/>
    <dgm:cxn modelId="{C78100C5-E1B6-4D4A-A949-936D1F6FBC0F}" type="presParOf" srcId="{ECAB091C-FED9-4E06-9D80-B6F75DCB89B1}" destId="{A3486A28-8E46-4901-87B1-049AA98044E3}" srcOrd="0" destOrd="0" presId="urn:microsoft.com/office/officeart/2008/layout/VerticalCurvedList"/>
    <dgm:cxn modelId="{4950DE7E-A7D3-4DE6-98D4-C6356467C087}" type="presParOf" srcId="{A3486A28-8E46-4901-87B1-049AA98044E3}" destId="{856DC177-1903-450A-AF1C-297A2C2CDC55}" srcOrd="0" destOrd="0" presId="urn:microsoft.com/office/officeart/2008/layout/VerticalCurvedList"/>
    <dgm:cxn modelId="{A250EE60-442E-447E-81EA-46672A9B3A8C}" type="presParOf" srcId="{856DC177-1903-450A-AF1C-297A2C2CDC55}" destId="{F00E2A61-76F6-4750-8DE5-1002F661FBBB}" srcOrd="0" destOrd="0" presId="urn:microsoft.com/office/officeart/2008/layout/VerticalCurvedList"/>
    <dgm:cxn modelId="{8068EBEE-C1D0-4287-BD7A-B6ADE2C164D1}" type="presParOf" srcId="{856DC177-1903-450A-AF1C-297A2C2CDC55}" destId="{D99ADFBA-33D8-469E-82FA-E32ED11864D4}" srcOrd="1" destOrd="0" presId="urn:microsoft.com/office/officeart/2008/layout/VerticalCurvedList"/>
    <dgm:cxn modelId="{CAE5125D-81E5-4A6A-8F22-A5EE9A7DD97F}" type="presParOf" srcId="{856DC177-1903-450A-AF1C-297A2C2CDC55}" destId="{1A9F2817-3EC3-4B0B-92A5-22DF6E49A873}" srcOrd="2" destOrd="0" presId="urn:microsoft.com/office/officeart/2008/layout/VerticalCurvedList"/>
    <dgm:cxn modelId="{F47D761C-FBB5-402F-975E-4E0C0DC231FC}" type="presParOf" srcId="{856DC177-1903-450A-AF1C-297A2C2CDC55}" destId="{CBE19644-5069-4246-870A-A4490491CCB3}" srcOrd="3" destOrd="0" presId="urn:microsoft.com/office/officeart/2008/layout/VerticalCurvedList"/>
    <dgm:cxn modelId="{F68DF1AD-C17E-4734-93E8-7D0F63CD3DF9}" type="presParOf" srcId="{A3486A28-8E46-4901-87B1-049AA98044E3}" destId="{01A2FDEC-E6A6-413C-AD90-09DC7A22E4E1}" srcOrd="1" destOrd="0" presId="urn:microsoft.com/office/officeart/2008/layout/VerticalCurvedList"/>
    <dgm:cxn modelId="{A7C812B4-C964-4E86-A9E0-FE450E6E6146}" type="presParOf" srcId="{A3486A28-8E46-4901-87B1-049AA98044E3}" destId="{AC96409F-A1EB-48A7-972D-B7275CF54439}" srcOrd="2" destOrd="0" presId="urn:microsoft.com/office/officeart/2008/layout/VerticalCurvedList"/>
    <dgm:cxn modelId="{9D704833-2E49-4241-B543-C098007C78E2}" type="presParOf" srcId="{AC96409F-A1EB-48A7-972D-B7275CF54439}" destId="{6243C30B-6BE6-49CB-A84F-23B3CE4F7316}" srcOrd="0" destOrd="0" presId="urn:microsoft.com/office/officeart/2008/layout/VerticalCurvedList"/>
    <dgm:cxn modelId="{052C45E3-50BB-4B24-B6E5-06664E9592A0}" type="presParOf" srcId="{A3486A28-8E46-4901-87B1-049AA98044E3}" destId="{70661818-925D-4337-850F-FBE331857372}" srcOrd="3" destOrd="0" presId="urn:microsoft.com/office/officeart/2008/layout/VerticalCurvedList"/>
    <dgm:cxn modelId="{485252F6-E72A-4B01-AFDF-BFF37F1A7004}" type="presParOf" srcId="{A3486A28-8E46-4901-87B1-049AA98044E3}" destId="{4A15BCF1-71EE-4306-85F5-3B66A4E3C5AA}" srcOrd="4" destOrd="0" presId="urn:microsoft.com/office/officeart/2008/layout/VerticalCurvedList"/>
    <dgm:cxn modelId="{AA7BE85F-7D60-4D95-8CF3-895D39DD4A3A}" type="presParOf" srcId="{4A15BCF1-71EE-4306-85F5-3B66A4E3C5AA}" destId="{1F5559D9-D924-4E54-AA29-D89C1F6E1617}" srcOrd="0" destOrd="0" presId="urn:microsoft.com/office/officeart/2008/layout/VerticalCurvedList"/>
    <dgm:cxn modelId="{84C130D9-6627-41C7-9CBE-3C66F4B9CAB7}" type="presParOf" srcId="{A3486A28-8E46-4901-87B1-049AA98044E3}" destId="{AD2B6698-9069-4EFF-A8CB-E25877ED873C}" srcOrd="5" destOrd="0" presId="urn:microsoft.com/office/officeart/2008/layout/VerticalCurvedList"/>
    <dgm:cxn modelId="{15EC93D7-F9B4-4968-B67F-D1B5FFA6E20D}" type="presParOf" srcId="{A3486A28-8E46-4901-87B1-049AA98044E3}" destId="{AAFC608A-71C7-4896-AEA7-99E78C4AA9E5}" srcOrd="6" destOrd="0" presId="urn:microsoft.com/office/officeart/2008/layout/VerticalCurvedList"/>
    <dgm:cxn modelId="{55D6D05A-8003-4C2C-8368-BEC46BDD3AAA}" type="presParOf" srcId="{AAFC608A-71C7-4896-AEA7-99E78C4AA9E5}" destId="{6C64BFF1-BD85-4BF6-8E5E-874B7710628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0206243-C74C-4957-A6D4-10223F2D399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0F4528B-EF68-482B-A434-4ADA12BF274B}">
      <dgm:prSet phldrT="[Text]" custT="1"/>
      <dgm:spPr/>
      <dgm:t>
        <a:bodyPr/>
        <a:lstStyle/>
        <a:p>
          <a:r>
            <a:rPr lang="en-SG" sz="3400" dirty="0" smtClean="0"/>
            <a:t>Product categories</a:t>
          </a:r>
          <a:endParaRPr lang="en-US" sz="3400" dirty="0"/>
        </a:p>
      </dgm:t>
    </dgm:pt>
    <dgm:pt modelId="{8DE84AA9-3FB8-41DB-AA6A-E000263765BA}" type="parTrans" cxnId="{F8A9395D-07C2-4DE7-B90F-B4089A0935B3}">
      <dgm:prSet/>
      <dgm:spPr/>
      <dgm:t>
        <a:bodyPr/>
        <a:lstStyle/>
        <a:p>
          <a:endParaRPr lang="en-US"/>
        </a:p>
      </dgm:t>
    </dgm:pt>
    <dgm:pt modelId="{308B5666-B3EE-496E-80E1-600B380031D3}" type="sibTrans" cxnId="{F8A9395D-07C2-4DE7-B90F-B4089A0935B3}">
      <dgm:prSet/>
      <dgm:spPr/>
      <dgm:t>
        <a:bodyPr/>
        <a:lstStyle/>
        <a:p>
          <a:endParaRPr lang="en-US"/>
        </a:p>
      </dgm:t>
    </dgm:pt>
    <dgm:pt modelId="{7CE47D21-798C-4779-9274-6BA9D0906DA0}">
      <dgm:prSet phldrT="[Text]" custT="1"/>
      <dgm:spPr/>
      <dgm:t>
        <a:bodyPr/>
        <a:lstStyle/>
        <a:p>
          <a:r>
            <a:rPr lang="en-SG" sz="3400" dirty="0" smtClean="0"/>
            <a:t>Account management</a:t>
          </a:r>
          <a:endParaRPr lang="en-US" sz="3400" dirty="0"/>
        </a:p>
      </dgm:t>
    </dgm:pt>
    <dgm:pt modelId="{E92497FE-DF5F-47A2-A5D1-51B29D51EBE3}" type="parTrans" cxnId="{9AA10BF7-D503-4F58-BA6C-D487BEDB1209}">
      <dgm:prSet/>
      <dgm:spPr/>
      <dgm:t>
        <a:bodyPr/>
        <a:lstStyle/>
        <a:p>
          <a:endParaRPr lang="en-US"/>
        </a:p>
      </dgm:t>
    </dgm:pt>
    <dgm:pt modelId="{55715AD8-0B52-4814-A1F5-88A8739DAC90}" type="sibTrans" cxnId="{9AA10BF7-D503-4F58-BA6C-D487BEDB1209}">
      <dgm:prSet/>
      <dgm:spPr/>
      <dgm:t>
        <a:bodyPr/>
        <a:lstStyle/>
        <a:p>
          <a:endParaRPr lang="en-US"/>
        </a:p>
      </dgm:t>
    </dgm:pt>
    <dgm:pt modelId="{DB08CEFE-51E5-4961-B977-8DD437548A57}">
      <dgm:prSet phldrT="[Text]" custT="1"/>
      <dgm:spPr/>
      <dgm:t>
        <a:bodyPr/>
        <a:lstStyle/>
        <a:p>
          <a:r>
            <a:rPr lang="en-SG" sz="3400" dirty="0" smtClean="0"/>
            <a:t>Ajax cart system</a:t>
          </a:r>
          <a:endParaRPr lang="en-US" sz="3400" dirty="0"/>
        </a:p>
      </dgm:t>
    </dgm:pt>
    <dgm:pt modelId="{70FD44A6-0775-4790-A679-F2D671A08F3D}" type="parTrans" cxnId="{859C11F8-86EF-4EE0-B972-00DD5D291288}">
      <dgm:prSet/>
      <dgm:spPr/>
      <dgm:t>
        <a:bodyPr/>
        <a:lstStyle/>
        <a:p>
          <a:endParaRPr lang="en-US"/>
        </a:p>
      </dgm:t>
    </dgm:pt>
    <dgm:pt modelId="{AF068D79-C976-4D13-9640-8CBCA0335766}" type="sibTrans" cxnId="{859C11F8-86EF-4EE0-B972-00DD5D291288}">
      <dgm:prSet/>
      <dgm:spPr/>
      <dgm:t>
        <a:bodyPr/>
        <a:lstStyle/>
        <a:p>
          <a:endParaRPr lang="en-US"/>
        </a:p>
      </dgm:t>
    </dgm:pt>
    <dgm:pt modelId="{ECAB091C-FED9-4E06-9D80-B6F75DCB89B1}" type="pres">
      <dgm:prSet presAssocID="{D0206243-C74C-4957-A6D4-10223F2D399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SG"/>
        </a:p>
      </dgm:t>
    </dgm:pt>
    <dgm:pt modelId="{A3486A28-8E46-4901-87B1-049AA98044E3}" type="pres">
      <dgm:prSet presAssocID="{D0206243-C74C-4957-A6D4-10223F2D3993}" presName="Name1" presStyleCnt="0"/>
      <dgm:spPr/>
      <dgm:t>
        <a:bodyPr/>
        <a:lstStyle/>
        <a:p>
          <a:endParaRPr lang="en-US"/>
        </a:p>
      </dgm:t>
    </dgm:pt>
    <dgm:pt modelId="{856DC177-1903-450A-AF1C-297A2C2CDC55}" type="pres">
      <dgm:prSet presAssocID="{D0206243-C74C-4957-A6D4-10223F2D3993}" presName="cycle" presStyleCnt="0"/>
      <dgm:spPr/>
      <dgm:t>
        <a:bodyPr/>
        <a:lstStyle/>
        <a:p>
          <a:endParaRPr lang="en-US"/>
        </a:p>
      </dgm:t>
    </dgm:pt>
    <dgm:pt modelId="{F00E2A61-76F6-4750-8DE5-1002F661FBBB}" type="pres">
      <dgm:prSet presAssocID="{D0206243-C74C-4957-A6D4-10223F2D3993}" presName="srcNode" presStyleLbl="node1" presStyleIdx="0" presStyleCnt="3"/>
      <dgm:spPr/>
      <dgm:t>
        <a:bodyPr/>
        <a:lstStyle/>
        <a:p>
          <a:endParaRPr lang="en-US"/>
        </a:p>
      </dgm:t>
    </dgm:pt>
    <dgm:pt modelId="{D99ADFBA-33D8-469E-82FA-E32ED11864D4}" type="pres">
      <dgm:prSet presAssocID="{D0206243-C74C-4957-A6D4-10223F2D3993}" presName="conn" presStyleLbl="parChTrans1D2" presStyleIdx="0" presStyleCnt="1"/>
      <dgm:spPr/>
      <dgm:t>
        <a:bodyPr/>
        <a:lstStyle/>
        <a:p>
          <a:endParaRPr lang="en-SG"/>
        </a:p>
      </dgm:t>
    </dgm:pt>
    <dgm:pt modelId="{1A9F2817-3EC3-4B0B-92A5-22DF6E49A873}" type="pres">
      <dgm:prSet presAssocID="{D0206243-C74C-4957-A6D4-10223F2D3993}" presName="extraNode" presStyleLbl="node1" presStyleIdx="0" presStyleCnt="3"/>
      <dgm:spPr/>
      <dgm:t>
        <a:bodyPr/>
        <a:lstStyle/>
        <a:p>
          <a:endParaRPr lang="en-US"/>
        </a:p>
      </dgm:t>
    </dgm:pt>
    <dgm:pt modelId="{CBE19644-5069-4246-870A-A4490491CCB3}" type="pres">
      <dgm:prSet presAssocID="{D0206243-C74C-4957-A6D4-10223F2D3993}" presName="dstNode" presStyleLbl="node1" presStyleIdx="0" presStyleCnt="3"/>
      <dgm:spPr/>
      <dgm:t>
        <a:bodyPr/>
        <a:lstStyle/>
        <a:p>
          <a:endParaRPr lang="en-US"/>
        </a:p>
      </dgm:t>
    </dgm:pt>
    <dgm:pt modelId="{01A2FDEC-E6A6-413C-AD90-09DC7A22E4E1}" type="pres">
      <dgm:prSet presAssocID="{40F4528B-EF68-482B-A434-4ADA12BF274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6409F-A1EB-48A7-972D-B7275CF54439}" type="pres">
      <dgm:prSet presAssocID="{40F4528B-EF68-482B-A434-4ADA12BF274B}" presName="accent_1" presStyleCnt="0"/>
      <dgm:spPr/>
      <dgm:t>
        <a:bodyPr/>
        <a:lstStyle/>
        <a:p>
          <a:endParaRPr lang="en-US"/>
        </a:p>
      </dgm:t>
    </dgm:pt>
    <dgm:pt modelId="{6243C30B-6BE6-49CB-A84F-23B3CE4F7316}" type="pres">
      <dgm:prSet presAssocID="{40F4528B-EF68-482B-A434-4ADA12BF274B}" presName="accentRepeatNode" presStyleLbl="solidFgAcc1" presStyleIdx="0" presStyleCnt="3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70661818-925D-4337-850F-FBE331857372}" type="pres">
      <dgm:prSet presAssocID="{7CE47D21-798C-4779-9274-6BA9D0906DA0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5BCF1-71EE-4306-85F5-3B66A4E3C5AA}" type="pres">
      <dgm:prSet presAssocID="{7CE47D21-798C-4779-9274-6BA9D0906DA0}" presName="accent_2" presStyleCnt="0"/>
      <dgm:spPr/>
      <dgm:t>
        <a:bodyPr/>
        <a:lstStyle/>
        <a:p>
          <a:endParaRPr lang="en-US"/>
        </a:p>
      </dgm:t>
    </dgm:pt>
    <dgm:pt modelId="{1F5559D9-D924-4E54-AA29-D89C1F6E1617}" type="pres">
      <dgm:prSet presAssocID="{7CE47D21-798C-4779-9274-6BA9D0906DA0}" presName="accentRepeatNode" presStyleLbl="solidFgAcc1" presStyleIdx="1" presStyleCnt="3"/>
      <dgm:spPr>
        <a:solidFill>
          <a:schemeClr val="tx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AD2B6698-9069-4EFF-A8CB-E25877ED873C}" type="pres">
      <dgm:prSet presAssocID="{DB08CEFE-51E5-4961-B977-8DD437548A5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C608A-71C7-4896-AEA7-99E78C4AA9E5}" type="pres">
      <dgm:prSet presAssocID="{DB08CEFE-51E5-4961-B977-8DD437548A57}" presName="accent_3" presStyleCnt="0"/>
      <dgm:spPr/>
      <dgm:t>
        <a:bodyPr/>
        <a:lstStyle/>
        <a:p>
          <a:endParaRPr lang="en-US"/>
        </a:p>
      </dgm:t>
    </dgm:pt>
    <dgm:pt modelId="{6C64BFF1-BD85-4BF6-8E5E-874B77106280}" type="pres">
      <dgm:prSet presAssocID="{DB08CEFE-51E5-4961-B977-8DD437548A57}" presName="accentRepeatNode" presStyleLbl="solidFgAcc1" presStyleIdx="2" presStyleCnt="3"/>
      <dgm:spPr>
        <a:solidFill>
          <a:srgbClr val="FFC000"/>
        </a:solidFill>
      </dgm:spPr>
      <dgm:t>
        <a:bodyPr/>
        <a:lstStyle/>
        <a:p>
          <a:endParaRPr lang="en-US"/>
        </a:p>
      </dgm:t>
    </dgm:pt>
  </dgm:ptLst>
  <dgm:cxnLst>
    <dgm:cxn modelId="{F8A9395D-07C2-4DE7-B90F-B4089A0935B3}" srcId="{D0206243-C74C-4957-A6D4-10223F2D3993}" destId="{40F4528B-EF68-482B-A434-4ADA12BF274B}" srcOrd="0" destOrd="0" parTransId="{8DE84AA9-3FB8-41DB-AA6A-E000263765BA}" sibTransId="{308B5666-B3EE-496E-80E1-600B380031D3}"/>
    <dgm:cxn modelId="{C5F6921C-818B-4A65-9024-48DD8EB3CAEB}" type="presOf" srcId="{40F4528B-EF68-482B-A434-4ADA12BF274B}" destId="{01A2FDEC-E6A6-413C-AD90-09DC7A22E4E1}" srcOrd="0" destOrd="0" presId="urn:microsoft.com/office/officeart/2008/layout/VerticalCurvedList"/>
    <dgm:cxn modelId="{2404F865-5CA5-4AFF-A108-4B292A347E0C}" type="presOf" srcId="{D0206243-C74C-4957-A6D4-10223F2D3993}" destId="{ECAB091C-FED9-4E06-9D80-B6F75DCB89B1}" srcOrd="0" destOrd="0" presId="urn:microsoft.com/office/officeart/2008/layout/VerticalCurvedList"/>
    <dgm:cxn modelId="{681F4A93-D083-44F1-B683-17132F2DEE53}" type="presOf" srcId="{DB08CEFE-51E5-4961-B977-8DD437548A57}" destId="{AD2B6698-9069-4EFF-A8CB-E25877ED873C}" srcOrd="0" destOrd="0" presId="urn:microsoft.com/office/officeart/2008/layout/VerticalCurvedList"/>
    <dgm:cxn modelId="{9AA10BF7-D503-4F58-BA6C-D487BEDB1209}" srcId="{D0206243-C74C-4957-A6D4-10223F2D3993}" destId="{7CE47D21-798C-4779-9274-6BA9D0906DA0}" srcOrd="1" destOrd="0" parTransId="{E92497FE-DF5F-47A2-A5D1-51B29D51EBE3}" sibTransId="{55715AD8-0B52-4814-A1F5-88A8739DAC90}"/>
    <dgm:cxn modelId="{75F1BDA1-81F3-4DA1-AEEC-95EC6762C146}" type="presOf" srcId="{308B5666-B3EE-496E-80E1-600B380031D3}" destId="{D99ADFBA-33D8-469E-82FA-E32ED11864D4}" srcOrd="0" destOrd="0" presId="urn:microsoft.com/office/officeart/2008/layout/VerticalCurvedList"/>
    <dgm:cxn modelId="{155DBCF6-3768-4820-BA8B-EA428099F095}" type="presOf" srcId="{7CE47D21-798C-4779-9274-6BA9D0906DA0}" destId="{70661818-925D-4337-850F-FBE331857372}" srcOrd="0" destOrd="0" presId="urn:microsoft.com/office/officeart/2008/layout/VerticalCurvedList"/>
    <dgm:cxn modelId="{859C11F8-86EF-4EE0-B972-00DD5D291288}" srcId="{D0206243-C74C-4957-A6D4-10223F2D3993}" destId="{DB08CEFE-51E5-4961-B977-8DD437548A57}" srcOrd="2" destOrd="0" parTransId="{70FD44A6-0775-4790-A679-F2D671A08F3D}" sibTransId="{AF068D79-C976-4D13-9640-8CBCA0335766}"/>
    <dgm:cxn modelId="{DD1B3CB5-DABF-4285-B85C-221E9C38EC60}" type="presParOf" srcId="{ECAB091C-FED9-4E06-9D80-B6F75DCB89B1}" destId="{A3486A28-8E46-4901-87B1-049AA98044E3}" srcOrd="0" destOrd="0" presId="urn:microsoft.com/office/officeart/2008/layout/VerticalCurvedList"/>
    <dgm:cxn modelId="{663BCB70-78E3-4D61-9209-5D222891FF42}" type="presParOf" srcId="{A3486A28-8E46-4901-87B1-049AA98044E3}" destId="{856DC177-1903-450A-AF1C-297A2C2CDC55}" srcOrd="0" destOrd="0" presId="urn:microsoft.com/office/officeart/2008/layout/VerticalCurvedList"/>
    <dgm:cxn modelId="{76AD85E6-4D04-4AD9-B453-18CC394F4454}" type="presParOf" srcId="{856DC177-1903-450A-AF1C-297A2C2CDC55}" destId="{F00E2A61-76F6-4750-8DE5-1002F661FBBB}" srcOrd="0" destOrd="0" presId="urn:microsoft.com/office/officeart/2008/layout/VerticalCurvedList"/>
    <dgm:cxn modelId="{981C5360-D8EE-4CFC-B668-EB7C58479DB6}" type="presParOf" srcId="{856DC177-1903-450A-AF1C-297A2C2CDC55}" destId="{D99ADFBA-33D8-469E-82FA-E32ED11864D4}" srcOrd="1" destOrd="0" presId="urn:microsoft.com/office/officeart/2008/layout/VerticalCurvedList"/>
    <dgm:cxn modelId="{855B61EE-182B-40D6-AEF8-D867532E7D9A}" type="presParOf" srcId="{856DC177-1903-450A-AF1C-297A2C2CDC55}" destId="{1A9F2817-3EC3-4B0B-92A5-22DF6E49A873}" srcOrd="2" destOrd="0" presId="urn:microsoft.com/office/officeart/2008/layout/VerticalCurvedList"/>
    <dgm:cxn modelId="{CAA70E9E-88E2-477D-8311-615ECFE6BE96}" type="presParOf" srcId="{856DC177-1903-450A-AF1C-297A2C2CDC55}" destId="{CBE19644-5069-4246-870A-A4490491CCB3}" srcOrd="3" destOrd="0" presId="urn:microsoft.com/office/officeart/2008/layout/VerticalCurvedList"/>
    <dgm:cxn modelId="{31C75471-3093-4980-8D78-E96F8FBA5356}" type="presParOf" srcId="{A3486A28-8E46-4901-87B1-049AA98044E3}" destId="{01A2FDEC-E6A6-413C-AD90-09DC7A22E4E1}" srcOrd="1" destOrd="0" presId="urn:microsoft.com/office/officeart/2008/layout/VerticalCurvedList"/>
    <dgm:cxn modelId="{8E79444A-5D52-4915-AAB0-90543BDC9719}" type="presParOf" srcId="{A3486A28-8E46-4901-87B1-049AA98044E3}" destId="{AC96409F-A1EB-48A7-972D-B7275CF54439}" srcOrd="2" destOrd="0" presId="urn:microsoft.com/office/officeart/2008/layout/VerticalCurvedList"/>
    <dgm:cxn modelId="{5D965DFA-E763-4BD1-BAA2-0D302E8DCD37}" type="presParOf" srcId="{AC96409F-A1EB-48A7-972D-B7275CF54439}" destId="{6243C30B-6BE6-49CB-A84F-23B3CE4F7316}" srcOrd="0" destOrd="0" presId="urn:microsoft.com/office/officeart/2008/layout/VerticalCurvedList"/>
    <dgm:cxn modelId="{AABDE9E8-8FA7-43D9-BC50-49ED48365B4D}" type="presParOf" srcId="{A3486A28-8E46-4901-87B1-049AA98044E3}" destId="{70661818-925D-4337-850F-FBE331857372}" srcOrd="3" destOrd="0" presId="urn:microsoft.com/office/officeart/2008/layout/VerticalCurvedList"/>
    <dgm:cxn modelId="{D97CF186-08F2-4FCD-BFC7-41AB314CFD0A}" type="presParOf" srcId="{A3486A28-8E46-4901-87B1-049AA98044E3}" destId="{4A15BCF1-71EE-4306-85F5-3B66A4E3C5AA}" srcOrd="4" destOrd="0" presId="urn:microsoft.com/office/officeart/2008/layout/VerticalCurvedList"/>
    <dgm:cxn modelId="{A42A6DB3-2A32-4DC2-9DC5-85609E18AEE2}" type="presParOf" srcId="{4A15BCF1-71EE-4306-85F5-3B66A4E3C5AA}" destId="{1F5559D9-D924-4E54-AA29-D89C1F6E1617}" srcOrd="0" destOrd="0" presId="urn:microsoft.com/office/officeart/2008/layout/VerticalCurvedList"/>
    <dgm:cxn modelId="{B14B7372-D9D4-40EA-865E-41564808D545}" type="presParOf" srcId="{A3486A28-8E46-4901-87B1-049AA98044E3}" destId="{AD2B6698-9069-4EFF-A8CB-E25877ED873C}" srcOrd="5" destOrd="0" presId="urn:microsoft.com/office/officeart/2008/layout/VerticalCurvedList"/>
    <dgm:cxn modelId="{6BCFBB7D-783A-4D9B-93CC-350D6F90EC40}" type="presParOf" srcId="{A3486A28-8E46-4901-87B1-049AA98044E3}" destId="{AAFC608A-71C7-4896-AEA7-99E78C4AA9E5}" srcOrd="6" destOrd="0" presId="urn:microsoft.com/office/officeart/2008/layout/VerticalCurvedList"/>
    <dgm:cxn modelId="{0C96241C-E072-4232-A5EC-E317F64772CC}" type="presParOf" srcId="{AAFC608A-71C7-4896-AEA7-99E78C4AA9E5}" destId="{6C64BFF1-BD85-4BF6-8E5E-874B7710628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0206243-C74C-4957-A6D4-10223F2D399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0F4528B-EF68-482B-A434-4ADA12BF274B}">
      <dgm:prSet phldrT="[Text]" custT="1"/>
      <dgm:spPr/>
      <dgm:t>
        <a:bodyPr/>
        <a:lstStyle/>
        <a:p>
          <a:r>
            <a:rPr lang="en-SG" sz="3400" dirty="0" smtClean="0"/>
            <a:t>Order history</a:t>
          </a:r>
          <a:endParaRPr lang="en-US" sz="3400" dirty="0"/>
        </a:p>
      </dgm:t>
    </dgm:pt>
    <dgm:pt modelId="{8DE84AA9-3FB8-41DB-AA6A-E000263765BA}" type="parTrans" cxnId="{F8A9395D-07C2-4DE7-B90F-B4089A0935B3}">
      <dgm:prSet/>
      <dgm:spPr/>
      <dgm:t>
        <a:bodyPr/>
        <a:lstStyle/>
        <a:p>
          <a:endParaRPr lang="en-US"/>
        </a:p>
      </dgm:t>
    </dgm:pt>
    <dgm:pt modelId="{308B5666-B3EE-496E-80E1-600B380031D3}" type="sibTrans" cxnId="{F8A9395D-07C2-4DE7-B90F-B4089A0935B3}">
      <dgm:prSet/>
      <dgm:spPr/>
      <dgm:t>
        <a:bodyPr/>
        <a:lstStyle/>
        <a:p>
          <a:endParaRPr lang="en-US"/>
        </a:p>
      </dgm:t>
    </dgm:pt>
    <dgm:pt modelId="{7CE47D21-798C-4779-9274-6BA9D0906DA0}">
      <dgm:prSet phldrT="[Text]" custT="1"/>
      <dgm:spPr/>
      <dgm:t>
        <a:bodyPr/>
        <a:lstStyle/>
        <a:p>
          <a:r>
            <a:rPr lang="en-SG" sz="3400" dirty="0" smtClean="0"/>
            <a:t>Check out system</a:t>
          </a:r>
          <a:endParaRPr lang="en-US" sz="3400" dirty="0"/>
        </a:p>
      </dgm:t>
    </dgm:pt>
    <dgm:pt modelId="{E92497FE-DF5F-47A2-A5D1-51B29D51EBE3}" type="parTrans" cxnId="{9AA10BF7-D503-4F58-BA6C-D487BEDB1209}">
      <dgm:prSet/>
      <dgm:spPr/>
      <dgm:t>
        <a:bodyPr/>
        <a:lstStyle/>
        <a:p>
          <a:endParaRPr lang="en-US"/>
        </a:p>
      </dgm:t>
    </dgm:pt>
    <dgm:pt modelId="{55715AD8-0B52-4814-A1F5-88A8739DAC90}" type="sibTrans" cxnId="{9AA10BF7-D503-4F58-BA6C-D487BEDB1209}">
      <dgm:prSet/>
      <dgm:spPr/>
      <dgm:t>
        <a:bodyPr/>
        <a:lstStyle/>
        <a:p>
          <a:endParaRPr lang="en-US"/>
        </a:p>
      </dgm:t>
    </dgm:pt>
    <dgm:pt modelId="{DB08CEFE-51E5-4961-B977-8DD437548A57}">
      <dgm:prSet phldrT="[Text]" custT="1"/>
      <dgm:spPr/>
      <dgm:t>
        <a:bodyPr/>
        <a:lstStyle/>
        <a:p>
          <a:r>
            <a:rPr lang="en-SG" sz="3400" dirty="0" smtClean="0"/>
            <a:t>Contact form</a:t>
          </a:r>
          <a:endParaRPr lang="en-US" sz="3400" dirty="0"/>
        </a:p>
      </dgm:t>
    </dgm:pt>
    <dgm:pt modelId="{70FD44A6-0775-4790-A679-F2D671A08F3D}" type="parTrans" cxnId="{859C11F8-86EF-4EE0-B972-00DD5D291288}">
      <dgm:prSet/>
      <dgm:spPr/>
      <dgm:t>
        <a:bodyPr/>
        <a:lstStyle/>
        <a:p>
          <a:endParaRPr lang="en-US"/>
        </a:p>
      </dgm:t>
    </dgm:pt>
    <dgm:pt modelId="{AF068D79-C976-4D13-9640-8CBCA0335766}" type="sibTrans" cxnId="{859C11F8-86EF-4EE0-B972-00DD5D291288}">
      <dgm:prSet/>
      <dgm:spPr/>
      <dgm:t>
        <a:bodyPr/>
        <a:lstStyle/>
        <a:p>
          <a:endParaRPr lang="en-US"/>
        </a:p>
      </dgm:t>
    </dgm:pt>
    <dgm:pt modelId="{ECAB091C-FED9-4E06-9D80-B6F75DCB89B1}" type="pres">
      <dgm:prSet presAssocID="{D0206243-C74C-4957-A6D4-10223F2D399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SG"/>
        </a:p>
      </dgm:t>
    </dgm:pt>
    <dgm:pt modelId="{A3486A28-8E46-4901-87B1-049AA98044E3}" type="pres">
      <dgm:prSet presAssocID="{D0206243-C74C-4957-A6D4-10223F2D3993}" presName="Name1" presStyleCnt="0"/>
      <dgm:spPr/>
      <dgm:t>
        <a:bodyPr/>
        <a:lstStyle/>
        <a:p>
          <a:endParaRPr lang="en-US"/>
        </a:p>
      </dgm:t>
    </dgm:pt>
    <dgm:pt modelId="{856DC177-1903-450A-AF1C-297A2C2CDC55}" type="pres">
      <dgm:prSet presAssocID="{D0206243-C74C-4957-A6D4-10223F2D3993}" presName="cycle" presStyleCnt="0"/>
      <dgm:spPr/>
      <dgm:t>
        <a:bodyPr/>
        <a:lstStyle/>
        <a:p>
          <a:endParaRPr lang="en-US"/>
        </a:p>
      </dgm:t>
    </dgm:pt>
    <dgm:pt modelId="{F00E2A61-76F6-4750-8DE5-1002F661FBBB}" type="pres">
      <dgm:prSet presAssocID="{D0206243-C74C-4957-A6D4-10223F2D3993}" presName="srcNode" presStyleLbl="node1" presStyleIdx="0" presStyleCnt="3"/>
      <dgm:spPr/>
      <dgm:t>
        <a:bodyPr/>
        <a:lstStyle/>
        <a:p>
          <a:endParaRPr lang="en-US"/>
        </a:p>
      </dgm:t>
    </dgm:pt>
    <dgm:pt modelId="{D99ADFBA-33D8-469E-82FA-E32ED11864D4}" type="pres">
      <dgm:prSet presAssocID="{D0206243-C74C-4957-A6D4-10223F2D3993}" presName="conn" presStyleLbl="parChTrans1D2" presStyleIdx="0" presStyleCnt="1"/>
      <dgm:spPr/>
      <dgm:t>
        <a:bodyPr/>
        <a:lstStyle/>
        <a:p>
          <a:endParaRPr lang="en-SG"/>
        </a:p>
      </dgm:t>
    </dgm:pt>
    <dgm:pt modelId="{1A9F2817-3EC3-4B0B-92A5-22DF6E49A873}" type="pres">
      <dgm:prSet presAssocID="{D0206243-C74C-4957-A6D4-10223F2D3993}" presName="extraNode" presStyleLbl="node1" presStyleIdx="0" presStyleCnt="3"/>
      <dgm:spPr/>
      <dgm:t>
        <a:bodyPr/>
        <a:lstStyle/>
        <a:p>
          <a:endParaRPr lang="en-US"/>
        </a:p>
      </dgm:t>
    </dgm:pt>
    <dgm:pt modelId="{CBE19644-5069-4246-870A-A4490491CCB3}" type="pres">
      <dgm:prSet presAssocID="{D0206243-C74C-4957-A6D4-10223F2D3993}" presName="dstNode" presStyleLbl="node1" presStyleIdx="0" presStyleCnt="3"/>
      <dgm:spPr/>
      <dgm:t>
        <a:bodyPr/>
        <a:lstStyle/>
        <a:p>
          <a:endParaRPr lang="en-US"/>
        </a:p>
      </dgm:t>
    </dgm:pt>
    <dgm:pt modelId="{01A2FDEC-E6A6-413C-AD90-09DC7A22E4E1}" type="pres">
      <dgm:prSet presAssocID="{40F4528B-EF68-482B-A434-4ADA12BF274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6409F-A1EB-48A7-972D-B7275CF54439}" type="pres">
      <dgm:prSet presAssocID="{40F4528B-EF68-482B-A434-4ADA12BF274B}" presName="accent_1" presStyleCnt="0"/>
      <dgm:spPr/>
      <dgm:t>
        <a:bodyPr/>
        <a:lstStyle/>
        <a:p>
          <a:endParaRPr lang="en-US"/>
        </a:p>
      </dgm:t>
    </dgm:pt>
    <dgm:pt modelId="{6243C30B-6BE6-49CB-A84F-23B3CE4F7316}" type="pres">
      <dgm:prSet presAssocID="{40F4528B-EF68-482B-A434-4ADA12BF274B}" presName="accentRepeatNode" presStyleLbl="solidFgAcc1" presStyleIdx="0" presStyleCnt="3"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70661818-925D-4337-850F-FBE331857372}" type="pres">
      <dgm:prSet presAssocID="{7CE47D21-798C-4779-9274-6BA9D0906DA0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5BCF1-71EE-4306-85F5-3B66A4E3C5AA}" type="pres">
      <dgm:prSet presAssocID="{7CE47D21-798C-4779-9274-6BA9D0906DA0}" presName="accent_2" presStyleCnt="0"/>
      <dgm:spPr/>
      <dgm:t>
        <a:bodyPr/>
        <a:lstStyle/>
        <a:p>
          <a:endParaRPr lang="en-US"/>
        </a:p>
      </dgm:t>
    </dgm:pt>
    <dgm:pt modelId="{1F5559D9-D924-4E54-AA29-D89C1F6E1617}" type="pres">
      <dgm:prSet presAssocID="{7CE47D21-798C-4779-9274-6BA9D0906DA0}" presName="accentRepeatNode" presStyleLbl="solidFgAcc1" presStyleIdx="1" presStyleCnt="3"/>
      <dgm:spPr>
        <a:solidFill>
          <a:schemeClr val="accent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AD2B6698-9069-4EFF-A8CB-E25877ED873C}" type="pres">
      <dgm:prSet presAssocID="{DB08CEFE-51E5-4961-B977-8DD437548A5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C608A-71C7-4896-AEA7-99E78C4AA9E5}" type="pres">
      <dgm:prSet presAssocID="{DB08CEFE-51E5-4961-B977-8DD437548A57}" presName="accent_3" presStyleCnt="0"/>
      <dgm:spPr/>
      <dgm:t>
        <a:bodyPr/>
        <a:lstStyle/>
        <a:p>
          <a:endParaRPr lang="en-US"/>
        </a:p>
      </dgm:t>
    </dgm:pt>
    <dgm:pt modelId="{6C64BFF1-BD85-4BF6-8E5E-874B77106280}" type="pres">
      <dgm:prSet presAssocID="{DB08CEFE-51E5-4961-B977-8DD437548A57}" presName="accentRepeatNode" presStyleLbl="solidFgAcc1" presStyleIdx="2" presStyleCnt="3"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/>
        </a:p>
      </dgm:t>
    </dgm:pt>
  </dgm:ptLst>
  <dgm:cxnLst>
    <dgm:cxn modelId="{F8A9395D-07C2-4DE7-B90F-B4089A0935B3}" srcId="{D0206243-C74C-4957-A6D4-10223F2D3993}" destId="{40F4528B-EF68-482B-A434-4ADA12BF274B}" srcOrd="0" destOrd="0" parTransId="{8DE84AA9-3FB8-41DB-AA6A-E000263765BA}" sibTransId="{308B5666-B3EE-496E-80E1-600B380031D3}"/>
    <dgm:cxn modelId="{1DA2AABB-450C-4B13-A2E0-A1D55FEDFC79}" type="presOf" srcId="{D0206243-C74C-4957-A6D4-10223F2D3993}" destId="{ECAB091C-FED9-4E06-9D80-B6F75DCB89B1}" srcOrd="0" destOrd="0" presId="urn:microsoft.com/office/officeart/2008/layout/VerticalCurvedList"/>
    <dgm:cxn modelId="{336B58A3-4FFF-4471-A370-408A798A5D7F}" type="presOf" srcId="{7CE47D21-798C-4779-9274-6BA9D0906DA0}" destId="{70661818-925D-4337-850F-FBE331857372}" srcOrd="0" destOrd="0" presId="urn:microsoft.com/office/officeart/2008/layout/VerticalCurvedList"/>
    <dgm:cxn modelId="{9AA10BF7-D503-4F58-BA6C-D487BEDB1209}" srcId="{D0206243-C74C-4957-A6D4-10223F2D3993}" destId="{7CE47D21-798C-4779-9274-6BA9D0906DA0}" srcOrd="1" destOrd="0" parTransId="{E92497FE-DF5F-47A2-A5D1-51B29D51EBE3}" sibTransId="{55715AD8-0B52-4814-A1F5-88A8739DAC90}"/>
    <dgm:cxn modelId="{859C11F8-86EF-4EE0-B972-00DD5D291288}" srcId="{D0206243-C74C-4957-A6D4-10223F2D3993}" destId="{DB08CEFE-51E5-4961-B977-8DD437548A57}" srcOrd="2" destOrd="0" parTransId="{70FD44A6-0775-4790-A679-F2D671A08F3D}" sibTransId="{AF068D79-C976-4D13-9640-8CBCA0335766}"/>
    <dgm:cxn modelId="{681C5CFA-C31A-4BAE-BAD2-4CB0DF08690F}" type="presOf" srcId="{308B5666-B3EE-496E-80E1-600B380031D3}" destId="{D99ADFBA-33D8-469E-82FA-E32ED11864D4}" srcOrd="0" destOrd="0" presId="urn:microsoft.com/office/officeart/2008/layout/VerticalCurvedList"/>
    <dgm:cxn modelId="{D335B649-682D-4B1F-A490-08EC7F05D367}" type="presOf" srcId="{DB08CEFE-51E5-4961-B977-8DD437548A57}" destId="{AD2B6698-9069-4EFF-A8CB-E25877ED873C}" srcOrd="0" destOrd="0" presId="urn:microsoft.com/office/officeart/2008/layout/VerticalCurvedList"/>
    <dgm:cxn modelId="{BAC384EE-658F-4ADD-9BB8-4568A09305A6}" type="presOf" srcId="{40F4528B-EF68-482B-A434-4ADA12BF274B}" destId="{01A2FDEC-E6A6-413C-AD90-09DC7A22E4E1}" srcOrd="0" destOrd="0" presId="urn:microsoft.com/office/officeart/2008/layout/VerticalCurvedList"/>
    <dgm:cxn modelId="{7F9D5F5C-9E37-4956-BE58-CB7B1E2F23E4}" type="presParOf" srcId="{ECAB091C-FED9-4E06-9D80-B6F75DCB89B1}" destId="{A3486A28-8E46-4901-87B1-049AA98044E3}" srcOrd="0" destOrd="0" presId="urn:microsoft.com/office/officeart/2008/layout/VerticalCurvedList"/>
    <dgm:cxn modelId="{5E258F5E-F599-47CD-AA9B-CC60C04C348D}" type="presParOf" srcId="{A3486A28-8E46-4901-87B1-049AA98044E3}" destId="{856DC177-1903-450A-AF1C-297A2C2CDC55}" srcOrd="0" destOrd="0" presId="urn:microsoft.com/office/officeart/2008/layout/VerticalCurvedList"/>
    <dgm:cxn modelId="{38268996-936F-4C63-9258-D8F508A4B2BD}" type="presParOf" srcId="{856DC177-1903-450A-AF1C-297A2C2CDC55}" destId="{F00E2A61-76F6-4750-8DE5-1002F661FBBB}" srcOrd="0" destOrd="0" presId="urn:microsoft.com/office/officeart/2008/layout/VerticalCurvedList"/>
    <dgm:cxn modelId="{37237C20-426C-40A4-A601-31420C76FA15}" type="presParOf" srcId="{856DC177-1903-450A-AF1C-297A2C2CDC55}" destId="{D99ADFBA-33D8-469E-82FA-E32ED11864D4}" srcOrd="1" destOrd="0" presId="urn:microsoft.com/office/officeart/2008/layout/VerticalCurvedList"/>
    <dgm:cxn modelId="{A801E50C-A188-4989-A398-123B9F75E443}" type="presParOf" srcId="{856DC177-1903-450A-AF1C-297A2C2CDC55}" destId="{1A9F2817-3EC3-4B0B-92A5-22DF6E49A873}" srcOrd="2" destOrd="0" presId="urn:microsoft.com/office/officeart/2008/layout/VerticalCurvedList"/>
    <dgm:cxn modelId="{F0368A2D-D87D-4F25-9C0F-90356D3D9483}" type="presParOf" srcId="{856DC177-1903-450A-AF1C-297A2C2CDC55}" destId="{CBE19644-5069-4246-870A-A4490491CCB3}" srcOrd="3" destOrd="0" presId="urn:microsoft.com/office/officeart/2008/layout/VerticalCurvedList"/>
    <dgm:cxn modelId="{EE729674-88ED-4D7D-93E1-5ACAAA61BC03}" type="presParOf" srcId="{A3486A28-8E46-4901-87B1-049AA98044E3}" destId="{01A2FDEC-E6A6-413C-AD90-09DC7A22E4E1}" srcOrd="1" destOrd="0" presId="urn:microsoft.com/office/officeart/2008/layout/VerticalCurvedList"/>
    <dgm:cxn modelId="{1F2085D1-FFFF-497F-93DD-82BB66CF0C6D}" type="presParOf" srcId="{A3486A28-8E46-4901-87B1-049AA98044E3}" destId="{AC96409F-A1EB-48A7-972D-B7275CF54439}" srcOrd="2" destOrd="0" presId="urn:microsoft.com/office/officeart/2008/layout/VerticalCurvedList"/>
    <dgm:cxn modelId="{4CC68DB7-86C0-4A67-A947-7886E192170D}" type="presParOf" srcId="{AC96409F-A1EB-48A7-972D-B7275CF54439}" destId="{6243C30B-6BE6-49CB-A84F-23B3CE4F7316}" srcOrd="0" destOrd="0" presId="urn:microsoft.com/office/officeart/2008/layout/VerticalCurvedList"/>
    <dgm:cxn modelId="{FC245905-4D7F-4BF6-A63F-4C895FC91B54}" type="presParOf" srcId="{A3486A28-8E46-4901-87B1-049AA98044E3}" destId="{70661818-925D-4337-850F-FBE331857372}" srcOrd="3" destOrd="0" presId="urn:microsoft.com/office/officeart/2008/layout/VerticalCurvedList"/>
    <dgm:cxn modelId="{1EC4DB2F-C0BB-43BD-B252-9CF7989C82A8}" type="presParOf" srcId="{A3486A28-8E46-4901-87B1-049AA98044E3}" destId="{4A15BCF1-71EE-4306-85F5-3B66A4E3C5AA}" srcOrd="4" destOrd="0" presId="urn:microsoft.com/office/officeart/2008/layout/VerticalCurvedList"/>
    <dgm:cxn modelId="{5E9071ED-EDDF-4755-B626-4F8993FC12F3}" type="presParOf" srcId="{4A15BCF1-71EE-4306-85F5-3B66A4E3C5AA}" destId="{1F5559D9-D924-4E54-AA29-D89C1F6E1617}" srcOrd="0" destOrd="0" presId="urn:microsoft.com/office/officeart/2008/layout/VerticalCurvedList"/>
    <dgm:cxn modelId="{D490096D-6984-4CCB-B279-97718FF8B099}" type="presParOf" srcId="{A3486A28-8E46-4901-87B1-049AA98044E3}" destId="{AD2B6698-9069-4EFF-A8CB-E25877ED873C}" srcOrd="5" destOrd="0" presId="urn:microsoft.com/office/officeart/2008/layout/VerticalCurvedList"/>
    <dgm:cxn modelId="{A64248E3-42FE-4AB9-9B22-2346970D7FEA}" type="presParOf" srcId="{A3486A28-8E46-4901-87B1-049AA98044E3}" destId="{AAFC608A-71C7-4896-AEA7-99E78C4AA9E5}" srcOrd="6" destOrd="0" presId="urn:microsoft.com/office/officeart/2008/layout/VerticalCurvedList"/>
    <dgm:cxn modelId="{21F26F4B-4AC0-4DBD-977A-72729DD92BFD}" type="presParOf" srcId="{AAFC608A-71C7-4896-AEA7-99E78C4AA9E5}" destId="{6C64BFF1-BD85-4BF6-8E5E-874B7710628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1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yi@huang3@my.jcu.edu.au" TargetMode="External"/><Relationship Id="rId2" Type="http://schemas.openxmlformats.org/officeDocument/2006/relationships/hyperlink" Target="mailto:anhtuan.le@my.jcu.edu.au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3933056"/>
            <a:ext cx="10515598" cy="1446478"/>
          </a:xfrm>
        </p:spPr>
        <p:txBody>
          <a:bodyPr>
            <a:normAutofit fontScale="90000"/>
          </a:bodyPr>
          <a:lstStyle/>
          <a:p>
            <a:r>
              <a:rPr lang="en-US" dirty="0"/>
              <a:t>Best Style Forever </a:t>
            </a:r>
            <a:r>
              <a:rPr lang="en-US" dirty="0" smtClean="0"/>
              <a:t>–</a:t>
            </a:r>
            <a:br>
              <a:rPr lang="en-US" dirty="0" smtClean="0"/>
            </a:br>
            <a:r>
              <a:rPr lang="en-US" dirty="0" smtClean="0"/>
              <a:t>Fashion, Trending Ecommerce </a:t>
            </a:r>
            <a:r>
              <a:rPr lang="en-US" dirty="0"/>
              <a:t>S</a:t>
            </a:r>
            <a:r>
              <a:rPr lang="en-US" dirty="0" smtClean="0"/>
              <a:t>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445224"/>
            <a:ext cx="10515598" cy="474836"/>
          </a:xfrm>
        </p:spPr>
        <p:txBody>
          <a:bodyPr/>
          <a:lstStyle/>
          <a:p>
            <a:r>
              <a:rPr lang="en-US" dirty="0" smtClean="0"/>
              <a:t>ICT-1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Dr. Insu Song </a:t>
            </a:r>
            <a:r>
              <a:rPr lang="en-US" dirty="0" smtClean="0"/>
              <a:t>– ICT-1 project management.</a:t>
            </a:r>
          </a:p>
          <a:p>
            <a:pPr lvl="0"/>
            <a:endParaRPr lang="en-US" dirty="0" smtClean="0"/>
          </a:p>
          <a:p>
            <a:pPr lvl="0"/>
            <a:r>
              <a:rPr lang="en-US" dirty="0"/>
              <a:t>Dr. Sarita Singh </a:t>
            </a:r>
            <a:r>
              <a:rPr lang="en-US" dirty="0" smtClean="0"/>
              <a:t>– Product owner &amp; ICT-1 workshop lecturer.</a:t>
            </a:r>
          </a:p>
          <a:p>
            <a:pPr lvl="0"/>
            <a:endParaRPr lang="en-US" dirty="0"/>
          </a:p>
          <a:p>
            <a:r>
              <a:rPr lang="en-US" dirty="0" smtClean="0"/>
              <a:t>Target audiences – Includes </a:t>
            </a:r>
            <a:r>
              <a:rPr lang="en-US" dirty="0"/>
              <a:t>teenagers, young adults, </a:t>
            </a:r>
            <a:r>
              <a:rPr lang="en-US" dirty="0" smtClean="0"/>
              <a:t>working adults.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936049"/>
              </p:ext>
            </p:extLst>
          </p:nvPr>
        </p:nvGraphicFramePr>
        <p:xfrm>
          <a:off x="6456040" y="959277"/>
          <a:ext cx="5029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50292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5" name="image3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16632"/>
            <a:ext cx="8496944" cy="620059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0751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Features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92048963"/>
              </p:ext>
            </p:extLst>
          </p:nvPr>
        </p:nvGraphicFramePr>
        <p:xfrm>
          <a:off x="2279576" y="1844824"/>
          <a:ext cx="7160344" cy="4293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Features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82024343"/>
              </p:ext>
            </p:extLst>
          </p:nvPr>
        </p:nvGraphicFramePr>
        <p:xfrm>
          <a:off x="2279576" y="1844824"/>
          <a:ext cx="7160344" cy="4293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96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356992"/>
            <a:ext cx="9601200" cy="1838519"/>
          </a:xfrm>
        </p:spPr>
        <p:txBody>
          <a:bodyPr/>
          <a:lstStyle/>
          <a:p>
            <a:r>
              <a:rPr lang="en-SG" dirty="0" smtClean="0"/>
              <a:t>Demo of alpha-release – </a:t>
            </a:r>
            <a:br>
              <a:rPr lang="en-SG" dirty="0" smtClean="0"/>
            </a:br>
            <a:r>
              <a:rPr lang="en-SG" dirty="0" smtClean="0"/>
              <a:t>Phase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537176"/>
          </a:xfrm>
        </p:spPr>
        <p:txBody>
          <a:bodyPr>
            <a:normAutofit fontScale="70000" lnSpcReduction="20000"/>
          </a:bodyPr>
          <a:lstStyle/>
          <a:p>
            <a:r>
              <a:rPr lang="en-SG" sz="3400" dirty="0" smtClean="0"/>
              <a:t>By: </a:t>
            </a:r>
            <a:r>
              <a:rPr lang="en-SG" sz="3400" b="1" dirty="0"/>
              <a:t>Wannajak Kopraditsakul &amp; Sreejith Warrier </a:t>
            </a:r>
          </a:p>
          <a:p>
            <a:r>
              <a:rPr lang="en-SG" b="1" dirty="0" smtClean="0"/>
              <a:t>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Features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60436817"/>
              </p:ext>
            </p:extLst>
          </p:nvPr>
        </p:nvGraphicFramePr>
        <p:xfrm>
          <a:off x="2279576" y="1844824"/>
          <a:ext cx="7160344" cy="4293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809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Features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68644321"/>
              </p:ext>
            </p:extLst>
          </p:nvPr>
        </p:nvGraphicFramePr>
        <p:xfrm>
          <a:off x="2279576" y="1844824"/>
          <a:ext cx="7160344" cy="4293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605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356992"/>
            <a:ext cx="9601200" cy="1838519"/>
          </a:xfrm>
        </p:spPr>
        <p:txBody>
          <a:bodyPr/>
          <a:lstStyle/>
          <a:p>
            <a:r>
              <a:rPr lang="en-SG" dirty="0" smtClean="0"/>
              <a:t>Demo of alpha-release – </a:t>
            </a:r>
            <a:br>
              <a:rPr lang="en-SG" dirty="0" smtClean="0"/>
            </a:br>
            <a:r>
              <a:rPr lang="en-SG" dirty="0" smtClean="0"/>
              <a:t>Phase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By: </a:t>
            </a:r>
            <a:r>
              <a:rPr lang="en-SG" b="1" dirty="0" smtClean="0"/>
              <a:t>Le Anh Tuan &amp; Huang Yi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96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make the it happen?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9379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683800"/>
            <a:ext cx="3429000" cy="2088232"/>
          </a:xfrm>
        </p:spPr>
        <p:txBody>
          <a:bodyPr>
            <a:normAutofit/>
          </a:bodyPr>
          <a:lstStyle/>
          <a:p>
            <a:r>
              <a:rPr lang="en-US" dirty="0"/>
              <a:t>Client Feedback to </a:t>
            </a:r>
            <a:r>
              <a:rPr lang="en-US" b="1" dirty="0">
                <a:solidFill>
                  <a:srgbClr val="FF0000"/>
                </a:solidFill>
              </a:rPr>
              <a:t>Iteration 1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068960"/>
            <a:ext cx="3429000" cy="1828800"/>
          </a:xfrm>
        </p:spPr>
        <p:txBody>
          <a:bodyPr>
            <a:normAutofit/>
          </a:bodyPr>
          <a:lstStyle/>
          <a:p>
            <a:r>
              <a:rPr lang="en-SG" sz="2800" dirty="0">
                <a:latin typeface="French Script MT" panose="03020402040607040605" pitchFamily="66" charset="0"/>
              </a:rPr>
              <a:t>Overall Customer </a:t>
            </a:r>
            <a:r>
              <a:rPr lang="en-SG" sz="2800" dirty="0" smtClean="0">
                <a:latin typeface="French Script MT" panose="03020402040607040605" pitchFamily="66" charset="0"/>
              </a:rPr>
              <a:t>Experience &amp; Comment:</a:t>
            </a:r>
          </a:p>
          <a:p>
            <a:endParaRPr lang="en-US" sz="2800" dirty="0"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8800"/>
            <a:ext cx="10515600" cy="48245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Roles </a:t>
            </a:r>
            <a:r>
              <a:rPr lang="en-US" dirty="0"/>
              <a:t>&amp; </a:t>
            </a:r>
            <a:r>
              <a:rPr lang="en-US" dirty="0" smtClean="0"/>
              <a:t>Responsibilities</a:t>
            </a:r>
          </a:p>
          <a:p>
            <a:r>
              <a:rPr lang="en-US" dirty="0" smtClean="0"/>
              <a:t>Vision Statement</a:t>
            </a:r>
            <a:endParaRPr lang="en-US" dirty="0"/>
          </a:p>
          <a:p>
            <a:r>
              <a:rPr lang="en-US" dirty="0" smtClean="0"/>
              <a:t>Justification </a:t>
            </a:r>
            <a:r>
              <a:rPr lang="en-US" dirty="0"/>
              <a:t>and Unique Selling </a:t>
            </a:r>
            <a:r>
              <a:rPr lang="en-US" dirty="0" smtClean="0"/>
              <a:t>Proposition</a:t>
            </a:r>
            <a:endParaRPr lang="en-US" dirty="0"/>
          </a:p>
          <a:p>
            <a:r>
              <a:rPr lang="en-US" dirty="0" smtClean="0"/>
              <a:t>Stakeholders</a:t>
            </a:r>
          </a:p>
          <a:p>
            <a:r>
              <a:rPr lang="en-US" dirty="0" smtClean="0"/>
              <a:t>Project Timeline</a:t>
            </a:r>
            <a:endParaRPr lang="en-US" dirty="0"/>
          </a:p>
          <a:p>
            <a:r>
              <a:rPr lang="en-US" dirty="0" smtClean="0"/>
              <a:t>Project Features</a:t>
            </a:r>
          </a:p>
          <a:p>
            <a:r>
              <a:rPr lang="en-SG" dirty="0" smtClean="0"/>
              <a:t>Burn down chart</a:t>
            </a:r>
            <a:endParaRPr lang="en-US" dirty="0"/>
          </a:p>
          <a:p>
            <a:r>
              <a:rPr lang="en-US" dirty="0" smtClean="0"/>
              <a:t>Client </a:t>
            </a:r>
            <a:r>
              <a:rPr lang="en-US" dirty="0"/>
              <a:t>Acceptance and Feedback of </a:t>
            </a:r>
            <a:r>
              <a:rPr lang="en-US" dirty="0" smtClean="0"/>
              <a:t>Prototype</a:t>
            </a:r>
            <a:endParaRPr lang="en-US" dirty="0"/>
          </a:p>
          <a:p>
            <a:r>
              <a:rPr lang="en-US" dirty="0" smtClean="0"/>
              <a:t>Project </a:t>
            </a:r>
            <a:r>
              <a:rPr lang="en-US" dirty="0"/>
              <a:t>Development and Release </a:t>
            </a:r>
            <a:r>
              <a:rPr lang="en-US" dirty="0" smtClean="0"/>
              <a:t>Infrastructure</a:t>
            </a:r>
          </a:p>
          <a:p>
            <a:r>
              <a:rPr lang="en-SG" dirty="0" smtClean="0"/>
              <a:t>ICT-2 Project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683800"/>
            <a:ext cx="3429000" cy="2088232"/>
          </a:xfrm>
        </p:spPr>
        <p:txBody>
          <a:bodyPr>
            <a:normAutofit/>
          </a:bodyPr>
          <a:lstStyle/>
          <a:p>
            <a:r>
              <a:rPr lang="en-US" dirty="0"/>
              <a:t>Client Feedback to </a:t>
            </a:r>
            <a:r>
              <a:rPr lang="en-US" b="1" dirty="0">
                <a:solidFill>
                  <a:srgbClr val="FF0000"/>
                </a:solidFill>
              </a:rPr>
              <a:t>Iteration </a:t>
            </a:r>
            <a:r>
              <a:rPr lang="en-US" b="1" dirty="0" smtClean="0">
                <a:solidFill>
                  <a:srgbClr val="FF0000"/>
                </a:solidFill>
              </a:rPr>
              <a:t>2 </a:t>
            </a:r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068960"/>
            <a:ext cx="3429000" cy="1828800"/>
          </a:xfrm>
        </p:spPr>
        <p:txBody>
          <a:bodyPr>
            <a:normAutofit/>
          </a:bodyPr>
          <a:lstStyle/>
          <a:p>
            <a:r>
              <a:rPr lang="en-SG" sz="2800" dirty="0">
                <a:latin typeface="French Script MT" panose="03020402040607040605" pitchFamily="66" charset="0"/>
              </a:rPr>
              <a:t>Overall Customer </a:t>
            </a:r>
            <a:r>
              <a:rPr lang="en-SG" sz="2800" dirty="0" smtClean="0">
                <a:latin typeface="French Script MT" panose="03020402040607040605" pitchFamily="66" charset="0"/>
              </a:rPr>
              <a:t>Experience &amp; Comment:</a:t>
            </a:r>
          </a:p>
          <a:p>
            <a:endParaRPr lang="en-US" sz="2800" dirty="0"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62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683800"/>
            <a:ext cx="3429000" cy="2088232"/>
          </a:xfrm>
        </p:spPr>
        <p:txBody>
          <a:bodyPr>
            <a:normAutofit/>
          </a:bodyPr>
          <a:lstStyle/>
          <a:p>
            <a:r>
              <a:rPr lang="en-US" dirty="0"/>
              <a:t>Client Feedback to </a:t>
            </a:r>
            <a:r>
              <a:rPr lang="en-US" b="1" dirty="0">
                <a:solidFill>
                  <a:srgbClr val="FF0000"/>
                </a:solidFill>
              </a:rPr>
              <a:t>Iteration </a:t>
            </a:r>
            <a:r>
              <a:rPr lang="en-US" b="1" dirty="0" smtClean="0">
                <a:solidFill>
                  <a:srgbClr val="FF0000"/>
                </a:solidFill>
              </a:rPr>
              <a:t>3 </a:t>
            </a:r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068960"/>
            <a:ext cx="3429000" cy="1828800"/>
          </a:xfrm>
        </p:spPr>
        <p:txBody>
          <a:bodyPr>
            <a:normAutofit/>
          </a:bodyPr>
          <a:lstStyle/>
          <a:p>
            <a:r>
              <a:rPr lang="en-SG" sz="2800" dirty="0">
                <a:latin typeface="French Script MT" panose="03020402040607040605" pitchFamily="66" charset="0"/>
              </a:rPr>
              <a:t>Overall Customer </a:t>
            </a:r>
            <a:r>
              <a:rPr lang="en-SG" sz="2800" dirty="0" smtClean="0">
                <a:latin typeface="French Script MT" panose="03020402040607040605" pitchFamily="66" charset="0"/>
              </a:rPr>
              <a:t>Experience &amp; Comment:</a:t>
            </a:r>
          </a:p>
          <a:p>
            <a:endParaRPr lang="en-US" sz="2800" dirty="0"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3392" y="23177"/>
            <a:ext cx="10515600" cy="103367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Development Tool – GitHub</a:t>
            </a:r>
            <a:br>
              <a:rPr lang="en-US" dirty="0"/>
            </a:br>
            <a:r>
              <a:rPr lang="en-US" sz="2700" dirty="0"/>
              <a:t>https://github.com/zbeyuz/ICT-1.git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" y="1070746"/>
            <a:ext cx="9909193" cy="532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9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3392" y="23177"/>
            <a:ext cx="10515600" cy="103367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Development Tool – GitHub</a:t>
            </a:r>
            <a:br>
              <a:rPr lang="en-US" dirty="0"/>
            </a:br>
            <a:r>
              <a:rPr lang="en-US" sz="2700" dirty="0"/>
              <a:t>https://github.com/zbeyuz/ICT-1.git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6" y="1070746"/>
            <a:ext cx="9909191" cy="532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2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2176" y="0"/>
            <a:ext cx="10515600" cy="86821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Development Tool – </a:t>
            </a:r>
            <a:r>
              <a:rPr lang="en-US" dirty="0" smtClean="0"/>
              <a:t>FreedCamp</a:t>
            </a:r>
            <a:endParaRPr lang="en-US" sz="27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070746"/>
            <a:ext cx="9361040" cy="532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6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– </a:t>
            </a:r>
            <a:r>
              <a:rPr lang="en-US" dirty="0" smtClean="0"/>
              <a:t>Project </a:t>
            </a:r>
            <a:r>
              <a:rPr lang="en-US" dirty="0"/>
              <a:t>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2816"/>
            <a:ext cx="10645970" cy="4392488"/>
          </a:xfrm>
        </p:spPr>
      </p:pic>
    </p:spTree>
    <p:extLst>
      <p:ext uri="{BB962C8B-B14F-4D97-AF65-F5344CB8AC3E}">
        <p14:creationId xmlns:p14="http://schemas.microsoft.com/office/powerpoint/2010/main" val="26855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04664"/>
            <a:ext cx="4032448" cy="864096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Development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1904" y="620618"/>
            <a:ext cx="59766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High-level </a:t>
            </a:r>
            <a:r>
              <a:rPr lang="en-US" b="1" dirty="0">
                <a:solidFill>
                  <a:srgbClr val="00B050"/>
                </a:solidFill>
              </a:rPr>
              <a:t>list of features and requirements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Admin </a:t>
            </a:r>
            <a:r>
              <a:rPr lang="en-US" dirty="0"/>
              <a:t>can delete or update invalid or out of stock orders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Users can ask for helps online with the online chat system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Users can send a support email to the admin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Users can pay by PayPal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Users can login with Facebook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Users can have multiple shipping addresses in the address book.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Enable users to popularize website through social </a:t>
            </a:r>
            <a:r>
              <a:rPr lang="en-US" dirty="0" smtClean="0"/>
              <a:t>media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3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7648" y="1556792"/>
            <a:ext cx="5040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 of the project -- &gt; Core values</a:t>
            </a:r>
          </a:p>
          <a:p>
            <a:endParaRPr lang="en-US" dirty="0"/>
          </a:p>
          <a:p>
            <a:r>
              <a:rPr lang="en-US" dirty="0"/>
              <a:t>Where if we did in time? Did you achieve the goals or </a:t>
            </a:r>
            <a:r>
              <a:rPr lang="en-US" dirty="0" smtClean="0"/>
              <a:t>not</a:t>
            </a:r>
          </a:p>
          <a:p>
            <a:endParaRPr lang="en-US" dirty="0"/>
          </a:p>
          <a:p>
            <a:r>
              <a:rPr lang="en-US" dirty="0" smtClean="0"/>
              <a:t>Break down the development processes -&gt; complex and a lot of work -&gt; Client will pay</a:t>
            </a:r>
            <a:endParaRPr lang="en-US" dirty="0"/>
          </a:p>
          <a:p>
            <a:endParaRPr lang="en-US" dirty="0"/>
          </a:p>
          <a:p>
            <a:r>
              <a:rPr lang="en-US" dirty="0"/>
              <a:t>Go back to the goals -&gt; Conclusion -&gt; Client </a:t>
            </a:r>
            <a:r>
              <a:rPr lang="en-US" dirty="0" smtClean="0"/>
              <a:t>Pay -&gt; Why? What are values ? </a:t>
            </a:r>
            <a:r>
              <a:rPr lang="en-US" dirty="0"/>
              <a:t>Feedback?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2683" y="703080"/>
            <a:ext cx="3429000" cy="864096"/>
          </a:xfrm>
        </p:spPr>
        <p:txBody>
          <a:bodyPr/>
          <a:lstStyle/>
          <a:p>
            <a:r>
              <a:rPr lang="en-US" dirty="0" smtClean="0"/>
              <a:t>What is next?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2682" y="1689993"/>
            <a:ext cx="3428999" cy="1944216"/>
          </a:xfrm>
        </p:spPr>
        <p:txBody>
          <a:bodyPr>
            <a:normAutofit/>
          </a:bodyPr>
          <a:lstStyle/>
          <a:p>
            <a:r>
              <a:rPr lang="en-SG" dirty="0" smtClean="0"/>
              <a:t>In the next semester (ICT-2), our team would bring the project to the next level by </a:t>
            </a:r>
            <a:r>
              <a:rPr lang="en-SG" dirty="0"/>
              <a:t>developing </a:t>
            </a:r>
            <a:r>
              <a:rPr lang="en-SG" dirty="0" smtClean="0"/>
              <a:t>a </a:t>
            </a:r>
            <a:r>
              <a:rPr lang="en-SG" dirty="0"/>
              <a:t>content management system (CMS</a:t>
            </a:r>
            <a:r>
              <a:rPr lang="en-SG" dirty="0" smtClean="0"/>
              <a:t>) that allows our client to manage the E-store using backend site effortlessly :)</a:t>
            </a:r>
          </a:p>
          <a:p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415480" y="670554"/>
            <a:ext cx="59766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High-level </a:t>
            </a:r>
            <a:r>
              <a:rPr lang="en-US" b="1" dirty="0">
                <a:solidFill>
                  <a:srgbClr val="00B050"/>
                </a:solidFill>
              </a:rPr>
              <a:t>list of features and requirements</a:t>
            </a:r>
            <a:endParaRPr lang="en-US" dirty="0" smtClean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Admin </a:t>
            </a:r>
            <a:r>
              <a:rPr lang="en-US" dirty="0"/>
              <a:t>can add or remove a product in the admin site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Admin updates stocks in the admin site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Admin can see reviews that users posted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Admin </a:t>
            </a:r>
            <a:r>
              <a:rPr lang="en-US" dirty="0"/>
              <a:t>can remove reviews that users posted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Admin can give discounts for items in the admin’s site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Admin can add new orders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Admin can add new testimonials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Admin can update orders’ status (new, delivered, in progress</a:t>
            </a:r>
            <a:r>
              <a:rPr lang="en-US" dirty="0" smtClean="0"/>
              <a:t>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682" y="3573016"/>
            <a:ext cx="342899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9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620618"/>
            <a:ext cx="3429000" cy="864096"/>
          </a:xfrm>
        </p:spPr>
        <p:txBody>
          <a:bodyPr/>
          <a:lstStyle/>
          <a:p>
            <a:r>
              <a:rPr lang="en-US" dirty="0" smtClean="0"/>
              <a:t>What is next?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392" y="1713860"/>
            <a:ext cx="3428999" cy="1944216"/>
          </a:xfrm>
        </p:spPr>
        <p:txBody>
          <a:bodyPr>
            <a:normAutofit/>
          </a:bodyPr>
          <a:lstStyle/>
          <a:p>
            <a:r>
              <a:rPr lang="en-SG" dirty="0" smtClean="0"/>
              <a:t>Our team also makes improvement and enhancement in the support system of the main website to ensure customers’ (users) satisfactions and shopping experiences.</a:t>
            </a:r>
          </a:p>
          <a:p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5231904" y="620618"/>
            <a:ext cx="59766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High-level </a:t>
            </a:r>
            <a:r>
              <a:rPr lang="en-US" b="1" dirty="0">
                <a:solidFill>
                  <a:srgbClr val="00B050"/>
                </a:solidFill>
              </a:rPr>
              <a:t>list of features and requirements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Admin </a:t>
            </a:r>
            <a:r>
              <a:rPr lang="en-US" dirty="0"/>
              <a:t>can delete or update invalid or out of stock orders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Users can ask for helps online with the online chat system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Users can send a support email to the admin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Users can pay by PayPal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Users can login with Facebook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Users can have multiple shipping addresses in the address book.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Enable users to popularize website through social </a:t>
            </a:r>
            <a:r>
              <a:rPr lang="en-US" dirty="0" smtClean="0"/>
              <a:t>media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53" y="3299456"/>
            <a:ext cx="3774475" cy="25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&amp; Responsibilities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2754709" cy="685800"/>
          </a:xfrm>
        </p:spPr>
        <p:txBody>
          <a:bodyPr>
            <a:normAutofit/>
          </a:bodyPr>
          <a:lstStyle/>
          <a:p>
            <a:pPr algn="ctr"/>
            <a:r>
              <a:rPr lang="en-SG" dirty="0" smtClean="0">
                <a:solidFill>
                  <a:srgbClr val="00B050"/>
                </a:solidFill>
              </a:rPr>
              <a:t>Le Anh Tuan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5755"/>
            <a:ext cx="2756297" cy="315750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7808" y="1828800"/>
            <a:ext cx="50292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Project leader and GUI designer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808" y="2575755"/>
            <a:ext cx="5029200" cy="3675063"/>
          </a:xfrm>
        </p:spPr>
        <p:txBody>
          <a:bodyPr/>
          <a:lstStyle/>
          <a:p>
            <a:r>
              <a:rPr lang="en-US" dirty="0" smtClean="0"/>
              <a:t>Has an ultimate </a:t>
            </a:r>
            <a:r>
              <a:rPr lang="en-US" dirty="0"/>
              <a:t>authority over the </a:t>
            </a:r>
            <a:r>
              <a:rPr lang="en-US" dirty="0" smtClean="0"/>
              <a:t>project.</a:t>
            </a:r>
          </a:p>
          <a:p>
            <a:r>
              <a:rPr lang="en-US" dirty="0" smtClean="0"/>
              <a:t>Establishing </a:t>
            </a:r>
            <a:r>
              <a:rPr lang="en-US" dirty="0"/>
              <a:t>and leading the </a:t>
            </a:r>
            <a:r>
              <a:rPr lang="en-US" dirty="0" smtClean="0"/>
              <a:t>team.</a:t>
            </a:r>
          </a:p>
          <a:p>
            <a:r>
              <a:rPr lang="en-SG" dirty="0" smtClean="0"/>
              <a:t>Planning and monitoring of project.</a:t>
            </a:r>
          </a:p>
          <a:p>
            <a:r>
              <a:rPr lang="en-SG" dirty="0" smtClean="0"/>
              <a:t>Designing GUI of the website.</a:t>
            </a:r>
          </a:p>
          <a:p>
            <a:r>
              <a:rPr lang="en-SG" dirty="0" smtClean="0"/>
              <a:t>Preparing documentation.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2224" y="1268760"/>
            <a:ext cx="3429000" cy="1901952"/>
          </a:xfrm>
        </p:spPr>
        <p:txBody>
          <a:bodyPr/>
          <a:lstStyle/>
          <a:p>
            <a:r>
              <a:rPr lang="en-US" dirty="0" smtClean="0"/>
              <a:t>Thank you for your valuable time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3945" y="3501008"/>
            <a:ext cx="3428999" cy="2151856"/>
          </a:xfrm>
        </p:spPr>
        <p:txBody>
          <a:bodyPr/>
          <a:lstStyle/>
          <a:p>
            <a:r>
              <a:rPr lang="en-SG" dirty="0" smtClean="0"/>
              <a:t>P/S: Our team are always welcome new ideas and suggestions for our project. If you have one, please do not hesitate contact our team leader or our team engineer at: </a:t>
            </a:r>
          </a:p>
          <a:p>
            <a:pPr marL="285750" indent="-285750">
              <a:buFontTx/>
              <a:buChar char="-"/>
            </a:pPr>
            <a:r>
              <a:rPr lang="en-SG" dirty="0" smtClean="0">
                <a:hlinkClick r:id="rId2"/>
              </a:rPr>
              <a:t>anhtuan.le@my.jcu.edu.au</a:t>
            </a:r>
            <a:endParaRPr lang="en-SG" dirty="0" smtClean="0"/>
          </a:p>
          <a:p>
            <a:pPr marL="285750" indent="-285750">
              <a:buFontTx/>
              <a:buChar char="-"/>
            </a:pPr>
            <a:r>
              <a:rPr lang="en-SG" dirty="0" smtClean="0">
                <a:hlinkClick r:id="rId3"/>
              </a:rPr>
              <a:t>yi@huang3@my.jcu.edu.au</a:t>
            </a:r>
            <a:r>
              <a:rPr lang="en-SG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10208"/>
            <a:ext cx="7488832" cy="506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4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&amp; Responsibilities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2754709" cy="685800"/>
          </a:xfrm>
        </p:spPr>
        <p:txBody>
          <a:bodyPr>
            <a:normAutofit/>
          </a:bodyPr>
          <a:lstStyle/>
          <a:p>
            <a:pPr algn="ctr"/>
            <a:r>
              <a:rPr lang="en-SG" dirty="0">
                <a:solidFill>
                  <a:srgbClr val="00B050"/>
                </a:solidFill>
              </a:rPr>
              <a:t>Sreejith Warrier 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93" y="2575755"/>
            <a:ext cx="2756297" cy="258143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7808" y="1828800"/>
            <a:ext cx="5029200" cy="68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Project’s </a:t>
            </a:r>
            <a:r>
              <a:rPr lang="en-US" dirty="0" smtClean="0">
                <a:solidFill>
                  <a:srgbClr val="00B0F0"/>
                </a:solidFill>
              </a:rPr>
              <a:t>assistant and graphic designer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808" y="2575755"/>
            <a:ext cx="5029200" cy="3675063"/>
          </a:xfrm>
        </p:spPr>
        <p:txBody>
          <a:bodyPr/>
          <a:lstStyle/>
          <a:p>
            <a:r>
              <a:rPr lang="en-US" dirty="0" smtClean="0"/>
              <a:t>Arrangement </a:t>
            </a:r>
            <a:r>
              <a:rPr lang="en-US" dirty="0"/>
              <a:t>of client meetings </a:t>
            </a:r>
            <a:r>
              <a:rPr lang="en-US" dirty="0" smtClean="0"/>
              <a:t>weekly.</a:t>
            </a:r>
          </a:p>
          <a:p>
            <a:r>
              <a:rPr lang="en-US" dirty="0" smtClean="0"/>
              <a:t>Keeping </a:t>
            </a:r>
            <a:r>
              <a:rPr lang="en-US" dirty="0"/>
              <a:t>track of project’s milestones and iterations. </a:t>
            </a:r>
            <a:endParaRPr lang="en-US" dirty="0" smtClean="0"/>
          </a:p>
          <a:p>
            <a:r>
              <a:rPr lang="en-US" dirty="0" smtClean="0"/>
              <a:t>Designing website’s </a:t>
            </a:r>
            <a:r>
              <a:rPr lang="en-US" dirty="0"/>
              <a:t>elements and </a:t>
            </a:r>
            <a:r>
              <a:rPr lang="en-US" dirty="0" smtClean="0"/>
              <a:t>materials.</a:t>
            </a:r>
          </a:p>
          <a:p>
            <a:r>
              <a:rPr lang="en-US" dirty="0" smtClean="0"/>
              <a:t>Communicating </a:t>
            </a:r>
            <a:r>
              <a:rPr lang="en-US" dirty="0"/>
              <a:t>with client regularly to monitor client’s requirement changes and to inform the team about those changes.</a:t>
            </a:r>
          </a:p>
        </p:txBody>
      </p:sp>
    </p:spTree>
    <p:extLst>
      <p:ext uri="{BB962C8B-B14F-4D97-AF65-F5344CB8AC3E}">
        <p14:creationId xmlns:p14="http://schemas.microsoft.com/office/powerpoint/2010/main" val="28543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&amp; Responsibilities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376" y="1828800"/>
            <a:ext cx="3600400" cy="685800"/>
          </a:xfrm>
        </p:spPr>
        <p:txBody>
          <a:bodyPr>
            <a:normAutofit/>
          </a:bodyPr>
          <a:lstStyle/>
          <a:p>
            <a:pPr algn="ctr"/>
            <a:r>
              <a:rPr lang="en-SG" dirty="0" smtClean="0">
                <a:solidFill>
                  <a:srgbClr val="00B050"/>
                </a:solidFill>
              </a:rPr>
              <a:t>Wannajak Kopraditsakul 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95" y="2514600"/>
            <a:ext cx="2915229" cy="291522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7808" y="1828800"/>
            <a:ext cx="5029200" cy="68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Web developer </a:t>
            </a:r>
            <a:r>
              <a:rPr lang="en-US" dirty="0" smtClean="0">
                <a:solidFill>
                  <a:srgbClr val="00B0F0"/>
                </a:solidFill>
              </a:rPr>
              <a:t>and database engineer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808" y="2575755"/>
            <a:ext cx="5029200" cy="3675063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MySQL database design, </a:t>
            </a:r>
            <a:r>
              <a:rPr lang="en-US" dirty="0"/>
              <a:t>maintenance and testing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Implementation of the backend system of the project.</a:t>
            </a:r>
          </a:p>
          <a:p>
            <a:pPr lvl="0"/>
            <a:r>
              <a:rPr lang="en-US" dirty="0"/>
              <a:t>Troubleshooting technical difficulties and </a:t>
            </a:r>
            <a:r>
              <a:rPr lang="en-US" dirty="0" smtClean="0"/>
              <a:t>problems of the database.</a:t>
            </a:r>
          </a:p>
          <a:p>
            <a:pPr lvl="0"/>
            <a:r>
              <a:rPr lang="en-US" dirty="0" smtClean="0"/>
              <a:t>Conducting unit testing, system testing and client testing.</a:t>
            </a:r>
            <a:endParaRPr lang="en-US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144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&amp; Responsibilities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2754709" cy="685800"/>
          </a:xfrm>
        </p:spPr>
        <p:txBody>
          <a:bodyPr>
            <a:normAutofit/>
          </a:bodyPr>
          <a:lstStyle/>
          <a:p>
            <a:pPr algn="ctr"/>
            <a:r>
              <a:rPr lang="en-SG" dirty="0">
                <a:solidFill>
                  <a:srgbClr val="00B050"/>
                </a:solidFill>
              </a:rPr>
              <a:t>Huang </a:t>
            </a:r>
            <a:r>
              <a:rPr lang="en-SG" dirty="0" smtClean="0">
                <a:solidFill>
                  <a:srgbClr val="00B050"/>
                </a:solidFill>
              </a:rPr>
              <a:t>Yi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47" y="2514600"/>
            <a:ext cx="2917126" cy="291522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7808" y="1828800"/>
            <a:ext cx="50292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 full stack </a:t>
            </a:r>
            <a:r>
              <a:rPr lang="en-US" dirty="0">
                <a:solidFill>
                  <a:srgbClr val="00B0F0"/>
                </a:solidFill>
              </a:rPr>
              <a:t>engineer of the project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808" y="2575755"/>
            <a:ext cx="5029200" cy="367506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System administration of the website. </a:t>
            </a:r>
            <a:endParaRPr lang="en-US" dirty="0" smtClean="0"/>
          </a:p>
          <a:p>
            <a:r>
              <a:rPr lang="en-US" dirty="0" smtClean="0"/>
              <a:t>Leading </a:t>
            </a:r>
            <a:r>
              <a:rPr lang="en-US" dirty="0"/>
              <a:t>in the development of the back-end system. </a:t>
            </a:r>
            <a:endParaRPr lang="en-US" dirty="0" smtClean="0"/>
          </a:p>
          <a:p>
            <a:r>
              <a:rPr lang="en-US" dirty="0"/>
              <a:t>Distributing development tasks and monitoring performance of </a:t>
            </a:r>
            <a:r>
              <a:rPr lang="en-US" dirty="0" smtClean="0"/>
              <a:t>the project.</a:t>
            </a:r>
          </a:p>
          <a:p>
            <a:r>
              <a:rPr lang="en-US" dirty="0" smtClean="0"/>
              <a:t>Managing </a:t>
            </a:r>
            <a:r>
              <a:rPr lang="en-US" dirty="0"/>
              <a:t>version control of the project through GitHub repository. </a:t>
            </a:r>
          </a:p>
          <a:p>
            <a:pPr lvl="0"/>
            <a:r>
              <a:rPr lang="en-US" dirty="0"/>
              <a:t>Providing additional technical helps when the other team member requires it.</a:t>
            </a:r>
            <a:endParaRPr lang="en-US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048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Statement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63013321"/>
              </p:ext>
            </p:extLst>
          </p:nvPr>
        </p:nvGraphicFramePr>
        <p:xfrm>
          <a:off x="838200" y="1825625"/>
          <a:ext cx="1058639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and Unique Selling Proposition</a:t>
            </a:r>
          </a:p>
        </p:txBody>
      </p:sp>
      <p:graphicFrame>
        <p:nvGraphicFramePr>
          <p:cNvPr id="6" name="Content Placeholder 5" descr="Segmented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543861"/>
              </p:ext>
            </p:extLst>
          </p:nvPr>
        </p:nvGraphicFramePr>
        <p:xfrm>
          <a:off x="6324600" y="1825625"/>
          <a:ext cx="5099992" cy="448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95400" y="1825624"/>
            <a:ext cx="5472608" cy="4627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What values our project will deliver?</a:t>
            </a:r>
          </a:p>
          <a:p>
            <a:r>
              <a:rPr lang="en-SG" dirty="0" smtClean="0"/>
              <a:t>E-commerce has become a phenomenal.</a:t>
            </a:r>
          </a:p>
          <a:p>
            <a:r>
              <a:rPr lang="en-SG" dirty="0" smtClean="0"/>
              <a:t>Allowing shop owner to </a:t>
            </a:r>
            <a:r>
              <a:rPr lang="en-SG" dirty="0"/>
              <a:t>r</a:t>
            </a:r>
            <a:r>
              <a:rPr lang="en-SG" dirty="0" smtClean="0"/>
              <a:t>each out to a larger number of customers with various interests and demographics. </a:t>
            </a:r>
          </a:p>
          <a:p>
            <a:r>
              <a:rPr lang="en-SG" dirty="0" smtClean="0"/>
              <a:t>Always available on the Internet 24 hours/7 days.</a:t>
            </a:r>
          </a:p>
          <a:p>
            <a:r>
              <a:rPr lang="en-SG" dirty="0" smtClean="0"/>
              <a:t>Better interaction with customers through testimonials and reviews system.</a:t>
            </a:r>
          </a:p>
          <a:p>
            <a:r>
              <a:rPr lang="en-SG" dirty="0" smtClean="0"/>
              <a:t>Better shopping experiences with online membership, account management system, wish list, order history, etc…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0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and Unique Selling Proposition</a:t>
            </a:r>
          </a:p>
        </p:txBody>
      </p:sp>
      <p:graphicFrame>
        <p:nvGraphicFramePr>
          <p:cNvPr id="6" name="Content Placeholder 5" descr="Segmented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43219532"/>
              </p:ext>
            </p:extLst>
          </p:nvPr>
        </p:nvGraphicFramePr>
        <p:xfrm>
          <a:off x="6324600" y="1825625"/>
          <a:ext cx="5029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What has made our project better?</a:t>
            </a:r>
          </a:p>
          <a:p>
            <a:r>
              <a:rPr lang="en-SG" dirty="0" smtClean="0"/>
              <a:t>Based on flexible Bootstrap framework that powered many popular websites around the world. E.g. Walmart.com, Target.com.</a:t>
            </a:r>
          </a:p>
          <a:p>
            <a:r>
              <a:rPr lang="en-SG" dirty="0" smtClean="0"/>
              <a:t>Mobile friendly thanks </a:t>
            </a:r>
            <a:r>
              <a:rPr lang="en-SG" dirty="0"/>
              <a:t>to </a:t>
            </a:r>
            <a:r>
              <a:rPr lang="en-SG" dirty="0" smtClean="0"/>
              <a:t>Bootstrap dynamic grid system.</a:t>
            </a:r>
          </a:p>
          <a:p>
            <a:r>
              <a:rPr lang="en-SG" dirty="0" smtClean="0"/>
              <a:t>Project development using Java Servlet that provide faster responses and robust securities.</a:t>
            </a:r>
          </a:p>
          <a:p>
            <a:r>
              <a:rPr lang="en-SG" dirty="0" smtClean="0"/>
              <a:t>Implementation of advanced features &gt;&gt;&gt;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9827B5-A90F-45DE-9A48-E01BF3AFC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0</TotalTime>
  <Words>1003</Words>
  <Application>Microsoft Office PowerPoint</Application>
  <PresentationFormat>Widescreen</PresentationFormat>
  <Paragraphs>180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Century Schoolbook</vt:lpstr>
      <vt:lpstr>French Script MT</vt:lpstr>
      <vt:lpstr>Wingdings</vt:lpstr>
      <vt:lpstr>CITY SKETCH 16X9</vt:lpstr>
      <vt:lpstr>Best Style Forever – Fashion, Trending Ecommerce Store</vt:lpstr>
      <vt:lpstr>Agenda</vt:lpstr>
      <vt:lpstr>Roles &amp; Responsibilities</vt:lpstr>
      <vt:lpstr>Roles &amp; Responsibilities</vt:lpstr>
      <vt:lpstr>Roles &amp; Responsibilities</vt:lpstr>
      <vt:lpstr>Roles &amp; Responsibilities</vt:lpstr>
      <vt:lpstr>Vision Statement</vt:lpstr>
      <vt:lpstr>Justification and Unique Selling Proposition</vt:lpstr>
      <vt:lpstr>Justification and Unique Selling Proposition</vt:lpstr>
      <vt:lpstr>Stakeholders</vt:lpstr>
      <vt:lpstr>PowerPoint Presentation</vt:lpstr>
      <vt:lpstr>Project Features</vt:lpstr>
      <vt:lpstr>Project Features</vt:lpstr>
      <vt:lpstr>Demo of alpha-release –  Phase 1</vt:lpstr>
      <vt:lpstr>Project Features</vt:lpstr>
      <vt:lpstr>Project Features</vt:lpstr>
      <vt:lpstr>Demo of alpha-release –  Phase 2</vt:lpstr>
      <vt:lpstr>How do we make the it happen?</vt:lpstr>
      <vt:lpstr>Client Feedback to Iteration 1 Implementation</vt:lpstr>
      <vt:lpstr>Client Feedback to Iteration 2 Implementation</vt:lpstr>
      <vt:lpstr>Client Feedback to Iteration 3 Implementation</vt:lpstr>
      <vt:lpstr>Project Development Tool – GitHub https://github.com/zbeyuz/ICT-1.git</vt:lpstr>
      <vt:lpstr>Project Development Tool – GitHub https://github.com/zbeyuz/ICT-1.git</vt:lpstr>
      <vt:lpstr>Project Development Tool – FreedCamp</vt:lpstr>
      <vt:lpstr>Technologies – Project Architecture</vt:lpstr>
      <vt:lpstr>Project Development </vt:lpstr>
      <vt:lpstr>PowerPoint Presentation</vt:lpstr>
      <vt:lpstr>What is next?</vt:lpstr>
      <vt:lpstr>What is next?</vt:lpstr>
      <vt:lpstr>Thank you for your valuable time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2015-08-23T05:02:08Z</dcterms:created>
  <dcterms:modified xsi:type="dcterms:W3CDTF">2015-08-27T12:32:03Z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