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407" r:id="rId3"/>
    <p:sldId id="413" r:id="rId4"/>
    <p:sldId id="417" r:id="rId5"/>
    <p:sldId id="414" r:id="rId6"/>
    <p:sldId id="418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7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6E20-077F-43DE-A3F8-BCF823CC33CE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8DC0F-4400-40B3-8094-D158929F5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0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71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0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6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0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1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5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meka.com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3936670"/>
            <a:ext cx="12192000" cy="2921330"/>
            <a:chOff x="0" y="3936670"/>
            <a:chExt cx="12192000" cy="2921330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6670"/>
              <a:ext cx="12192000" cy="292133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 userDrawn="1"/>
          </p:nvSpPr>
          <p:spPr>
            <a:xfrm>
              <a:off x="0" y="3936670"/>
              <a:ext cx="11376212" cy="2921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lumMod val="75000"/>
                    <a:alpha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472539"/>
            <a:ext cx="9144000" cy="1015167"/>
          </a:xfrm>
        </p:spPr>
        <p:txBody>
          <a:bodyPr anchor="t">
            <a:noAutofit/>
          </a:bodyPr>
          <a:lstStyle>
            <a:lvl1pPr algn="l">
              <a:defRPr sz="4000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THIS IS</a:t>
            </a:r>
            <a:br>
              <a:rPr lang="en-US" altLang="ko-KR" dirty="0"/>
            </a:br>
            <a:r>
              <a:rPr lang="en-US" altLang="ko-KR" dirty="0"/>
              <a:t>PRESENTATION ABOUT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97527" y="1472539"/>
            <a:ext cx="0" cy="5385461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97527" y="1472539"/>
            <a:ext cx="0" cy="105690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16171" y="403912"/>
            <a:ext cx="1812415" cy="130457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1571501" y="4284019"/>
            <a:ext cx="4888006" cy="1458734"/>
            <a:chOff x="1571501" y="4672354"/>
            <a:chExt cx="4888006" cy="1458734"/>
          </a:xfrm>
        </p:grpSpPr>
        <p:sp>
          <p:nvSpPr>
            <p:cNvPr id="13" name="부제목 2"/>
            <p:cNvSpPr txBox="1">
              <a:spLocks/>
            </p:cNvSpPr>
            <p:nvPr userDrawn="1"/>
          </p:nvSpPr>
          <p:spPr>
            <a:xfrm>
              <a:off x="1571501" y="4672354"/>
              <a:ext cx="4823012" cy="4908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altLang="ko-KR" sz="1400" b="0" kern="1200" baseline="0" smtClean="0">
                  <a:solidFill>
                    <a:schemeClr val="bg1"/>
                  </a:solidFill>
                  <a:effectLst/>
                  <a:latin typeface="HY강M" panose="02030600000101010101" pitchFamily="18" charset="-127"/>
                  <a:ea typeface="HY강M" panose="02030600000101010101" pitchFamily="18" charset="-127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effectLst/>
                  <a:latin typeface="+mn-ea"/>
                  <a:ea typeface="+mn-ea"/>
                </a:rPr>
                <a:t>Smart &amp; Connected Robotics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571501" y="5038481"/>
              <a:ext cx="488800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Smart connected Robot is price competitive collaborative robot with easy to use and safety feature. </a:t>
              </a:r>
              <a:r>
                <a:rPr lang="en-US" altLang="ko-KR" sz="900" dirty="0" err="1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IoT</a:t>
              </a:r>
              <a:r>
                <a:rPr lang="en-US" altLang="ko-KR" sz="900" dirty="0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, Robot controller, HRI technologies are major territory of smart connected robot and new paradigm as collaboration in human and robot to create revolution in manufacture.</a:t>
              </a:r>
            </a:p>
            <a:p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711787" y="5768118"/>
            <a:ext cx="1518302" cy="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4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0B-AA16-498F-900A-E76905CB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14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600" cy="365125"/>
          </a:xfrm>
        </p:spPr>
        <p:txBody>
          <a:bodyPr/>
          <a:lstStyle/>
          <a:p>
            <a:fld id="{7D202A0B-AA16-498F-900A-E76905CB43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9903" y="6602680"/>
            <a:ext cx="1181306" cy="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euromeka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55912" y="365126"/>
            <a:ext cx="9940161" cy="568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55912" y="1173443"/>
            <a:ext cx="9940161" cy="52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97527" y="0"/>
            <a:ext cx="0" cy="68580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97527" y="348587"/>
            <a:ext cx="0" cy="58486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17406" y="33048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2A0B-AA16-498F-900A-E76905CB43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hlinkClick r:id="rId6"/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634354" y="6602552"/>
            <a:ext cx="1345609" cy="96856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365126"/>
            <a:ext cx="833717" cy="568323"/>
          </a:xfrm>
          <a:prstGeom prst="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1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rgbClr val="0070C0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.ly/2mKTJt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RealSense/librealsen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9403" y="2816518"/>
            <a:ext cx="5355771" cy="354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altLang="ko-KR" dirty="0"/>
              <a:t>2</a:t>
            </a:r>
            <a:r>
              <a:rPr lang="ko-KR" altLang="en-US"/>
              <a:t>주차 진행기록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&lt;7/23 ~ 7/27&gt;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816518"/>
            <a:ext cx="48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Intern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 김재현</a:t>
            </a:r>
          </a:p>
        </p:txBody>
      </p:sp>
    </p:spTree>
    <p:extLst>
      <p:ext uri="{BB962C8B-B14F-4D97-AF65-F5344CB8AC3E}">
        <p14:creationId xmlns:p14="http://schemas.microsoft.com/office/powerpoint/2010/main" val="299671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742A-6FB8-4D0D-87FA-27D0577C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– Calibration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FFDF-890D-447D-BB0B-201641C6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흰 점</a:t>
            </a:r>
            <a:r>
              <a:rPr lang="en-US" altLang="ko-KR" dirty="0"/>
              <a:t>(under set depth)</a:t>
            </a:r>
            <a:r>
              <a:rPr lang="ko-KR" altLang="en-US" dirty="0"/>
              <a:t>이 과도하게 나타나 </a:t>
            </a:r>
            <a:r>
              <a:rPr lang="en-US" altLang="ko-KR" dirty="0"/>
              <a:t>Calibration</a:t>
            </a:r>
            <a:r>
              <a:rPr lang="ko-KR" altLang="en-US" dirty="0"/>
              <a:t>에 문제가 있다 생각하여 </a:t>
            </a:r>
            <a:r>
              <a:rPr lang="en-US" altLang="ko-KR" dirty="0"/>
              <a:t>Calibration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intel.ly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2mKTJtN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/>
              <a:t>페이지에서 </a:t>
            </a:r>
            <a:r>
              <a:rPr lang="en-US" altLang="ko-KR" dirty="0"/>
              <a:t>~ </a:t>
            </a:r>
            <a:r>
              <a:rPr lang="en-US" altLang="ko-KR" dirty="0" err="1"/>
              <a:t>setup.zip</a:t>
            </a:r>
            <a:r>
              <a:rPr lang="ko-KR" altLang="en-US" dirty="0"/>
              <a:t>의 </a:t>
            </a:r>
            <a:r>
              <a:rPr lang="en-US" altLang="ko-KR" dirty="0"/>
              <a:t>exe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calibration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5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1F89-FDBD-4AC2-83D7-D31EA8F8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DB2FC-BC87-4AAE-B2D4-75D19234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912" y="1173443"/>
            <a:ext cx="10836088" cy="52970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2D</a:t>
            </a:r>
            <a:r>
              <a:rPr lang="en-US" altLang="ko-KR" dirty="0"/>
              <a:t> Image</a:t>
            </a:r>
            <a:r>
              <a:rPr lang="ko-KR" altLang="en-US" dirty="0"/>
              <a:t>에서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 err="1"/>
              <a:t>2D</a:t>
            </a:r>
            <a:r>
              <a:rPr lang="en-US" altLang="ko-KR" dirty="0"/>
              <a:t> position/orientation</a:t>
            </a:r>
            <a:r>
              <a:rPr lang="ko-KR" altLang="en-US" dirty="0"/>
              <a:t> </a:t>
            </a:r>
            <a:r>
              <a:rPr lang="en-US" altLang="ko-KR" dirty="0"/>
              <a:t>	- </a:t>
            </a:r>
            <a:r>
              <a:rPr lang="en-US" altLang="ko-KR" dirty="0" err="1"/>
              <a:t>WebCam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			- Week 1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3D Image</a:t>
            </a:r>
            <a:r>
              <a:rPr lang="ko-KR" altLang="en-US" dirty="0"/>
              <a:t>에서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3D position/orientation	- Intel RealSense </a:t>
            </a:r>
            <a:r>
              <a:rPr lang="en-US" altLang="ko-KR" dirty="0" err="1"/>
              <a:t>D435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Getting Input								- Week 1&amp;2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Segmenting								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Clustering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Model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/>
              <a:t>Matching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3D Algorithm </a:t>
            </a:r>
            <a:r>
              <a:rPr lang="ko-KR" altLang="en-US" dirty="0"/>
              <a:t>개선</a:t>
            </a:r>
            <a:r>
              <a:rPr lang="en-US" altLang="ko-KR" dirty="0"/>
              <a:t>				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관련 논문</a:t>
            </a:r>
            <a:r>
              <a:rPr lang="en-US" altLang="ko-KR" dirty="0"/>
              <a:t>/</a:t>
            </a:r>
            <a:r>
              <a:rPr lang="ko-KR" altLang="en-US" dirty="0"/>
              <a:t>연구자료 검색</a:t>
            </a:r>
          </a:p>
        </p:txBody>
      </p:sp>
    </p:spTree>
    <p:extLst>
      <p:ext uri="{BB962C8B-B14F-4D97-AF65-F5344CB8AC3E}">
        <p14:creationId xmlns:p14="http://schemas.microsoft.com/office/powerpoint/2010/main" val="41407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058BEC-00A6-41B8-9E68-318221B1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94" y="649287"/>
            <a:ext cx="8632239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DA59585-799F-4EE4-9884-3A15C68C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912" y="365126"/>
            <a:ext cx="9940161" cy="568322"/>
          </a:xfrm>
        </p:spPr>
        <p:txBody>
          <a:bodyPr/>
          <a:lstStyle/>
          <a:p>
            <a:r>
              <a:rPr lang="en-US" altLang="ko-KR" dirty="0"/>
              <a:t>Week 1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3D57C-671E-4C93-B555-B661BBF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Video</a:t>
            </a:r>
            <a:r>
              <a:rPr lang="ko-KR" altLang="en-US" dirty="0"/>
              <a:t>에서 </a:t>
            </a:r>
            <a:r>
              <a:rPr lang="en-US" altLang="ko-KR" dirty="0"/>
              <a:t>Object </a:t>
            </a:r>
            <a:r>
              <a:rPr lang="ko-KR" altLang="en-US" dirty="0"/>
              <a:t>검출 과정 </a:t>
            </a:r>
            <a:r>
              <a:rPr lang="en-US" altLang="ko-KR" dirty="0"/>
              <a:t>–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E85-2C29-4144-9B62-90E8E34D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PCL library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주말을 소비했지만 </a:t>
            </a:r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Party</a:t>
            </a:r>
            <a:r>
              <a:rPr lang="ko-KR" altLang="en-US" dirty="0"/>
              <a:t>가 너무 많고 설정할 것들이 너무 복잡하여 포기</a:t>
            </a:r>
            <a:r>
              <a:rPr lang="en-US" altLang="ko-KR" dirty="0"/>
              <a:t>. 3D</a:t>
            </a:r>
            <a:r>
              <a:rPr lang="ko-KR" altLang="en-US" dirty="0"/>
              <a:t> </a:t>
            </a:r>
            <a:r>
              <a:rPr lang="en-US" altLang="ko-KR" dirty="0"/>
              <a:t>visualization</a:t>
            </a:r>
            <a:r>
              <a:rPr lang="ko-KR" altLang="en-US" dirty="0"/>
              <a:t> 기능만 버린 것이므로 진행에 차질은 </a:t>
            </a:r>
            <a:r>
              <a:rPr lang="en-US" altLang="ko-KR" dirty="0"/>
              <a:t>X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Intel </a:t>
            </a:r>
            <a:r>
              <a:rPr lang="en-US" altLang="ko-KR" dirty="0" err="1"/>
              <a:t>librealsense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github.com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IntelRealSense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librealsense</a:t>
            </a:r>
            <a:endParaRPr lang="en-US" altLang="ko-KR" dirty="0"/>
          </a:p>
          <a:p>
            <a:pPr lvl="1"/>
            <a:r>
              <a:rPr lang="ko-KR" altLang="en-US" dirty="0"/>
              <a:t>원하는 폴더에 압축 해제</a:t>
            </a:r>
            <a:r>
              <a:rPr lang="en-US" altLang="ko-KR" dirty="0"/>
              <a:t>(… /</a:t>
            </a:r>
            <a:r>
              <a:rPr lang="en-US" altLang="ko-KR" dirty="0" err="1"/>
              <a:t>librealsense</a:t>
            </a:r>
            <a:r>
              <a:rPr lang="en-US" altLang="ko-KR" dirty="0"/>
              <a:t>-master)</a:t>
            </a:r>
          </a:p>
          <a:p>
            <a:pPr lvl="1"/>
            <a:r>
              <a:rPr lang="en-US" altLang="ko-KR" dirty="0" err="1"/>
              <a:t>Cmake</a:t>
            </a:r>
            <a:r>
              <a:rPr lang="en-US" altLang="ko-KR" dirty="0"/>
              <a:t> </a:t>
            </a:r>
            <a:r>
              <a:rPr lang="ko-KR" altLang="en-US" dirty="0"/>
              <a:t>실행하여</a:t>
            </a:r>
            <a:r>
              <a:rPr lang="en-US" altLang="ko-KR" dirty="0"/>
              <a:t>(.. /</a:t>
            </a:r>
            <a:r>
              <a:rPr lang="en-US" altLang="ko-KR" dirty="0" err="1"/>
              <a:t>librealsense</a:t>
            </a:r>
            <a:r>
              <a:rPr lang="en-US" altLang="ko-KR" dirty="0"/>
              <a:t>-master </a:t>
            </a:r>
            <a:r>
              <a:rPr lang="ko-KR" altLang="en-US" dirty="0"/>
              <a:t>를 </a:t>
            </a:r>
            <a:r>
              <a:rPr lang="en-US" altLang="ko-KR" dirty="0"/>
              <a:t>source code</a:t>
            </a:r>
            <a:r>
              <a:rPr lang="ko-KR" altLang="en-US" dirty="0"/>
              <a:t>로 설정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Build_CV_Example</a:t>
            </a:r>
            <a:r>
              <a:rPr lang="en-US" altLang="ko-KR" dirty="0"/>
              <a:t> </a:t>
            </a:r>
            <a:r>
              <a:rPr lang="ko-KR" altLang="en-US" dirty="0"/>
              <a:t>체크</a:t>
            </a:r>
            <a:r>
              <a:rPr lang="en-US" altLang="ko-KR" dirty="0"/>
              <a:t>, Build-shared-libs </a:t>
            </a:r>
            <a:r>
              <a:rPr lang="ko-KR" altLang="en-US" dirty="0"/>
              <a:t>체크 해제 후 </a:t>
            </a:r>
            <a:r>
              <a:rPr lang="en-US" altLang="ko-KR" dirty="0"/>
              <a:t>Configure</a:t>
            </a:r>
          </a:p>
          <a:p>
            <a:pPr lvl="2"/>
            <a:r>
              <a:rPr lang="ko-KR" altLang="en-US" dirty="0"/>
              <a:t>에러가 나면 </a:t>
            </a:r>
            <a:r>
              <a:rPr lang="en-US" altLang="ko-KR" dirty="0" err="1"/>
              <a:t>OPENCV_DIR</a:t>
            </a:r>
            <a:r>
              <a:rPr lang="ko-KR" altLang="en-US" dirty="0"/>
              <a:t>에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 경로</a:t>
            </a:r>
            <a:r>
              <a:rPr lang="en-US" altLang="ko-KR" dirty="0"/>
              <a:t>($</a:t>
            </a:r>
            <a:r>
              <a:rPr lang="en-US" altLang="ko-KR" dirty="0" err="1"/>
              <a:t>opencv</a:t>
            </a:r>
            <a:r>
              <a:rPr lang="en-US" altLang="ko-KR" dirty="0"/>
              <a:t>/install) </a:t>
            </a:r>
            <a:r>
              <a:rPr lang="ko-KR" altLang="en-US" dirty="0"/>
              <a:t>추가 후 </a:t>
            </a:r>
            <a:r>
              <a:rPr lang="en-US" altLang="ko-KR" dirty="0"/>
              <a:t>Configure/Generate</a:t>
            </a:r>
          </a:p>
          <a:p>
            <a:pPr lvl="1"/>
            <a:r>
              <a:rPr lang="en-US" altLang="ko-KR" dirty="0"/>
              <a:t>Open Project</a:t>
            </a:r>
            <a:r>
              <a:rPr lang="ko-KR" altLang="en-US" dirty="0"/>
              <a:t>하여 프로젝트 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4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3D57C-671E-4C93-B555-B661BBF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Video</a:t>
            </a:r>
            <a:r>
              <a:rPr lang="ko-KR" altLang="en-US" dirty="0"/>
              <a:t>에서 </a:t>
            </a:r>
            <a:r>
              <a:rPr lang="en-US" altLang="ko-KR" dirty="0"/>
              <a:t>Object </a:t>
            </a:r>
            <a:r>
              <a:rPr lang="ko-KR" altLang="en-US" dirty="0"/>
              <a:t>검출 과정 </a:t>
            </a:r>
            <a:r>
              <a:rPr lang="en-US" altLang="ko-KR" dirty="0"/>
              <a:t>– Step 1: Getting Input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E85-2C29-4144-9B62-90E8E34D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Example Code</a:t>
            </a:r>
            <a:r>
              <a:rPr lang="ko-KR" altLang="en-US" dirty="0"/>
              <a:t>를 활용하여 해결가능 </a:t>
            </a:r>
            <a:r>
              <a:rPr lang="en-US" altLang="ko-KR" dirty="0"/>
              <a:t>(</a:t>
            </a:r>
            <a:r>
              <a:rPr lang="ko-KR" altLang="en-US" dirty="0"/>
              <a:t>환경 설정할 때 </a:t>
            </a:r>
            <a:r>
              <a:rPr lang="en-US" altLang="ko-KR" dirty="0" err="1"/>
              <a:t>Build_CV_Example</a:t>
            </a:r>
            <a:r>
              <a:rPr lang="en-US" altLang="ko-KR" dirty="0"/>
              <a:t> </a:t>
            </a:r>
            <a:r>
              <a:rPr lang="ko-KR" altLang="en-US" dirty="0"/>
              <a:t>체크 했으므로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... /</a:t>
            </a:r>
            <a:r>
              <a:rPr lang="en-US" altLang="ko-KR" dirty="0" err="1"/>
              <a:t>librealsense</a:t>
            </a:r>
            <a:r>
              <a:rPr lang="en-US" altLang="ko-KR" dirty="0"/>
              <a:t>-master </a:t>
            </a:r>
            <a:r>
              <a:rPr lang="ko-KR" altLang="en-US" dirty="0"/>
              <a:t>에서 </a:t>
            </a:r>
            <a:r>
              <a:rPr lang="en-US" altLang="ko-KR" dirty="0" err="1"/>
              <a:t>librealsense2.sln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앞서 빌드한 솔루션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Examples/OpenCV/</a:t>
            </a:r>
            <a:r>
              <a:rPr lang="en-US" altLang="ko-KR" dirty="0" err="1"/>
              <a:t>rs-imshow</a:t>
            </a:r>
            <a:r>
              <a:rPr lang="en-US" altLang="ko-KR" dirty="0"/>
              <a:t> </a:t>
            </a:r>
            <a:r>
              <a:rPr lang="ko-KR" altLang="en-US" dirty="0"/>
              <a:t>를 시작프로젝트로 설정하여 소스파일인 </a:t>
            </a:r>
            <a:r>
              <a:rPr lang="en-US" altLang="ko-KR" dirty="0" err="1"/>
              <a:t>rs-imshow.cpp</a:t>
            </a:r>
            <a:r>
              <a:rPr lang="ko-KR" altLang="en-US" dirty="0"/>
              <a:t> 컴파일</a:t>
            </a:r>
            <a:endParaRPr lang="en-US" altLang="ko-KR" dirty="0"/>
          </a:p>
          <a:p>
            <a:pPr lvl="1"/>
            <a:r>
              <a:rPr lang="ko-KR" altLang="en-US" dirty="0"/>
              <a:t>아래와 같은 화면을 얻을 수 있다</a:t>
            </a:r>
            <a:r>
              <a:rPr lang="en-US" altLang="ko-KR" dirty="0"/>
              <a:t>. (</a:t>
            </a:r>
            <a:r>
              <a:rPr lang="ko-KR" altLang="en-US" dirty="0"/>
              <a:t>거리가 짧을 경우 인식 불가 대략 </a:t>
            </a:r>
            <a:r>
              <a:rPr lang="en-US" altLang="ko-KR" dirty="0"/>
              <a:t>15 cm)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BD25DD-D661-413A-8C85-9047DCFE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58" y="3012593"/>
            <a:ext cx="6550678" cy="38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3D57C-671E-4C93-B555-B661BBF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Video</a:t>
            </a:r>
            <a:r>
              <a:rPr lang="ko-KR" altLang="en-US" dirty="0"/>
              <a:t>에서 </a:t>
            </a:r>
            <a:r>
              <a:rPr lang="en-US" altLang="ko-KR" dirty="0"/>
              <a:t>Object </a:t>
            </a:r>
            <a:r>
              <a:rPr lang="ko-KR" altLang="en-US" dirty="0"/>
              <a:t>검출 과정 </a:t>
            </a:r>
            <a:r>
              <a:rPr lang="en-US" altLang="ko-KR" dirty="0"/>
              <a:t>– Step 2: Segmenting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E85-2C29-4144-9B62-90E8E34D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15 cm</a:t>
            </a:r>
            <a:r>
              <a:rPr lang="ko-KR" altLang="en-US" dirty="0"/>
              <a:t>는 </a:t>
            </a:r>
            <a:r>
              <a:rPr lang="ko-KR" altLang="en-US" dirty="0" err="1"/>
              <a:t>떨어져야함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Segmentation</a:t>
            </a:r>
            <a:r>
              <a:rPr lang="ko-KR" altLang="en-US" dirty="0"/>
              <a:t>은 </a:t>
            </a:r>
            <a:r>
              <a:rPr lang="en-US" altLang="ko-KR" dirty="0"/>
              <a:t>C/</a:t>
            </a:r>
            <a:r>
              <a:rPr lang="en-US" altLang="ko-KR" dirty="0" err="1"/>
              <a:t>rs</a:t>
            </a:r>
            <a:r>
              <a:rPr lang="en-US" altLang="ko-KR" dirty="0"/>
              <a:t>-depth code</a:t>
            </a:r>
            <a:r>
              <a:rPr lang="ko-KR" altLang="en-US" dirty="0"/>
              <a:t>를 조금만 수정하면 만들 수 있다</a:t>
            </a:r>
            <a:r>
              <a:rPr lang="en-US" altLang="ko-KR" dirty="0"/>
              <a:t>. </a:t>
            </a:r>
            <a:r>
              <a:rPr lang="ko-KR" altLang="en-US" dirty="0"/>
              <a:t>아래는 시각화 영상 캡쳐 </a:t>
            </a:r>
            <a:r>
              <a:rPr lang="en-US" altLang="ko-KR" dirty="0"/>
              <a:t>image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FD350-DA7D-4E04-A001-A8306A0B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16" y="2074181"/>
            <a:ext cx="7304421" cy="47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5CC9-E9FD-42B1-AE55-DE2CB0F8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9" descr="실내, 대지, 벽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C0A63DEA-0B72-432D-8BBD-B13CF3BC7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1" t="12130" b="14794"/>
          <a:stretch/>
        </p:blipFill>
        <p:spPr>
          <a:xfrm>
            <a:off x="1203157" y="107279"/>
            <a:ext cx="6352645" cy="387116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D69E19-F4E8-4A33-B33E-7F9251F4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80" y="2751222"/>
            <a:ext cx="6426620" cy="36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6F7B-BED8-4E18-90CA-5C770F2A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Video</a:t>
            </a:r>
            <a:r>
              <a:rPr lang="ko-KR" altLang="en-US" dirty="0"/>
              <a:t>에서 </a:t>
            </a:r>
            <a:r>
              <a:rPr lang="en-US" altLang="ko-KR" dirty="0"/>
              <a:t>Object </a:t>
            </a:r>
            <a:r>
              <a:rPr lang="ko-KR" altLang="en-US" dirty="0"/>
              <a:t>검출 과정 </a:t>
            </a:r>
            <a:r>
              <a:rPr lang="en-US" altLang="ko-KR" dirty="0"/>
              <a:t>– Step 2: Segmenting </a:t>
            </a:r>
            <a:r>
              <a:rPr lang="ko-KR" altLang="en-US" dirty="0"/>
              <a:t>다시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CD138-F9CB-4DF5-BD1E-A916E515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</a:t>
            </a:r>
            <a:r>
              <a:rPr lang="en-US" altLang="ko-KR" dirty="0"/>
              <a:t>Depth Segmenting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의 단점 보완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example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848x480</a:t>
            </a:r>
            <a:r>
              <a:rPr lang="en-US" altLang="ko-KR" dirty="0"/>
              <a:t> </a:t>
            </a:r>
            <a:r>
              <a:rPr lang="ko-KR" altLang="en-US" dirty="0"/>
              <a:t>영상에서 각 </a:t>
            </a:r>
            <a:r>
              <a:rPr lang="en-US" altLang="ko-KR" dirty="0"/>
              <a:t>pixel</a:t>
            </a:r>
            <a:r>
              <a:rPr lang="ko-KR" altLang="en-US" dirty="0"/>
              <a:t>의 </a:t>
            </a:r>
            <a:r>
              <a:rPr lang="en-US" altLang="ko-KR" dirty="0"/>
              <a:t>depth </a:t>
            </a:r>
            <a:r>
              <a:rPr lang="ko-KR" altLang="en-US" dirty="0"/>
              <a:t>정보를 받아와 </a:t>
            </a:r>
            <a:r>
              <a:rPr lang="en-US" altLang="ko-KR" dirty="0" err="1"/>
              <a:t>HEIGHT_METER</a:t>
            </a:r>
            <a:r>
              <a:rPr lang="en-US" altLang="ko-KR" dirty="0"/>
              <a:t> </a:t>
            </a:r>
            <a:r>
              <a:rPr lang="ko-KR" altLang="en-US" dirty="0"/>
              <a:t>보다 큰 경우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rs</a:t>
            </a:r>
            <a:r>
              <a:rPr lang="en-US" altLang="ko-KR" dirty="0"/>
              <a:t>:: (class)</a:t>
            </a:r>
            <a:r>
              <a:rPr lang="ko-KR" altLang="en-US" dirty="0"/>
              <a:t>와 </a:t>
            </a:r>
            <a:r>
              <a:rPr lang="en-US" altLang="ko-KR" dirty="0" err="1"/>
              <a:t>rs</a:t>
            </a:r>
            <a:r>
              <a:rPr lang="en-US" altLang="ko-KR" dirty="0"/>
              <a:t>_ (structure)</a:t>
            </a:r>
            <a:r>
              <a:rPr lang="ko-KR" altLang="en-US" dirty="0"/>
              <a:t>의 동시 사용으로 가독성 떨어짐</a:t>
            </a:r>
            <a:endParaRPr lang="en-US" altLang="ko-KR" dirty="0"/>
          </a:p>
          <a:p>
            <a:r>
              <a:rPr lang="ko-KR" altLang="en-US" dirty="0"/>
              <a:t>새로운 방식</a:t>
            </a:r>
            <a:br>
              <a:rPr lang="en-US" altLang="ko-KR" dirty="0"/>
            </a:br>
            <a:r>
              <a:rPr lang="en-US" altLang="ko-KR" dirty="0"/>
              <a:t>	threshold()</a:t>
            </a:r>
            <a:r>
              <a:rPr lang="ko-KR" altLang="en-US" dirty="0"/>
              <a:t>라는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내장 함수를 찾아 활용 </a:t>
            </a:r>
            <a:r>
              <a:rPr lang="en-US" altLang="ko-KR" dirty="0"/>
              <a:t>– input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의 </a:t>
            </a:r>
            <a:r>
              <a:rPr lang="en-US" altLang="ko-KR" dirty="0"/>
              <a:t>data type </a:t>
            </a:r>
            <a:r>
              <a:rPr lang="ko-KR" altLang="en-US" dirty="0"/>
              <a:t>설정에 유의</a:t>
            </a:r>
            <a:r>
              <a:rPr lang="en-US" altLang="ko-KR" dirty="0"/>
              <a:t>(1 byte)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rs</a:t>
            </a:r>
            <a:r>
              <a:rPr lang="en-US" altLang="ko-KR" dirty="0"/>
              <a:t>_ </a:t>
            </a:r>
            <a:r>
              <a:rPr lang="ko-KR" altLang="en-US" dirty="0"/>
              <a:t>만 사용하여 </a:t>
            </a:r>
            <a:r>
              <a:rPr lang="en-US" altLang="ko-KR" dirty="0"/>
              <a:t>video pipelining </a:t>
            </a:r>
            <a:r>
              <a:rPr lang="ko-KR" altLang="en-US" dirty="0"/>
              <a:t>설정과 </a:t>
            </a:r>
            <a:r>
              <a:rPr lang="en-US" altLang="ko-KR" dirty="0" err="1"/>
              <a:t>depth_frame_data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  <a:br>
              <a:rPr lang="en-US" altLang="ko-KR" dirty="0"/>
            </a:br>
            <a:r>
              <a:rPr lang="ko-KR" altLang="en-US" dirty="0"/>
              <a:t>단점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기존 방식은 </a:t>
            </a:r>
            <a:r>
              <a:rPr lang="en-US" altLang="ko-KR" dirty="0"/>
              <a:t>depth raw data</a:t>
            </a:r>
            <a:r>
              <a:rPr lang="ko-KR" altLang="en-US" dirty="0"/>
              <a:t>를 마음대로 조작하여 저장하였기에 조작의 자유도가 높았지만 제공 </a:t>
            </a:r>
            <a:r>
              <a:rPr lang="en-US" altLang="ko-KR" dirty="0"/>
              <a:t>	</a:t>
            </a:r>
            <a:r>
              <a:rPr lang="ko-KR" altLang="en-US" dirty="0"/>
              <a:t>함수를 사용하였기에 자유도는 떨어진다</a:t>
            </a:r>
            <a:r>
              <a:rPr lang="en-US" altLang="ko-KR" dirty="0"/>
              <a:t>. </a:t>
            </a:r>
            <a:r>
              <a:rPr lang="ko-KR" altLang="en-US" dirty="0"/>
              <a:t>이식성을 위해 포기 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88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841F-E2A3-4F5E-87D8-9469E19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Video</a:t>
            </a:r>
            <a:r>
              <a:rPr lang="ko-KR" altLang="en-US" dirty="0"/>
              <a:t>에서 </a:t>
            </a:r>
            <a:r>
              <a:rPr lang="en-US" altLang="ko-KR" dirty="0"/>
              <a:t>Object </a:t>
            </a:r>
            <a:r>
              <a:rPr lang="ko-KR" altLang="en-US" dirty="0"/>
              <a:t>검출 과정 </a:t>
            </a:r>
            <a:r>
              <a:rPr lang="en-US" altLang="ko-KR" dirty="0"/>
              <a:t>– Step 3: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E42E6-6D9A-4631-9D0D-855A160F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r>
              <a:rPr lang="ko-KR" altLang="en-US" dirty="0"/>
              <a:t> 또한 </a:t>
            </a:r>
            <a:r>
              <a:rPr lang="en-US" altLang="ko-KR" dirty="0"/>
              <a:t>depth raw data</a:t>
            </a:r>
            <a:r>
              <a:rPr lang="ko-KR" altLang="en-US" dirty="0"/>
              <a:t>를 받아온 </a:t>
            </a:r>
            <a:r>
              <a:rPr lang="en-US" altLang="ko-KR" dirty="0"/>
              <a:t>segmented matrix</a:t>
            </a:r>
            <a:r>
              <a:rPr lang="ko-KR" altLang="en-US" dirty="0"/>
              <a:t>를 이용하여 알고리즘을 구현했으나</a:t>
            </a:r>
            <a:br>
              <a:rPr lang="en-US" altLang="ko-KR" dirty="0"/>
            </a:br>
            <a:r>
              <a:rPr lang="ko-KR" altLang="en-US" dirty="0"/>
              <a:t>기존의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내장 함수가 있어 사용함</a:t>
            </a:r>
            <a:r>
              <a:rPr lang="en-US" altLang="ko-KR" dirty="0"/>
              <a:t>. – </a:t>
            </a:r>
            <a:r>
              <a:rPr lang="ko-KR" altLang="en-US" dirty="0"/>
              <a:t>이 부분은 확실히 내장함수가 용이</a:t>
            </a:r>
            <a:endParaRPr lang="en-US" altLang="ko-KR" dirty="0"/>
          </a:p>
          <a:p>
            <a:r>
              <a:rPr lang="en-US" altLang="ko-KR" dirty="0" err="1"/>
              <a:t>connectedComponentsWithStats</a:t>
            </a:r>
            <a:r>
              <a:rPr lang="en-US" altLang="ko-KR" dirty="0"/>
              <a:t>(</a:t>
            </a:r>
            <a:r>
              <a:rPr lang="en-US" altLang="ko-KR" dirty="0" err="1"/>
              <a:t>image_bin</a:t>
            </a:r>
            <a:r>
              <a:rPr lang="en-US" altLang="ko-KR" dirty="0"/>
              <a:t>, </a:t>
            </a:r>
            <a:r>
              <a:rPr lang="en-US" altLang="ko-KR" dirty="0" err="1"/>
              <a:t>image_label</a:t>
            </a:r>
            <a:r>
              <a:rPr lang="en-US" altLang="ko-KR" dirty="0"/>
              <a:t>, stats, </a:t>
            </a:r>
            <a:r>
              <a:rPr lang="en-US" altLang="ko-KR" dirty="0" err="1"/>
              <a:t>cens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문제점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BC9F6-BCC4-4DD4-9ED5-C86F2DA6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46" y="2746303"/>
            <a:ext cx="7628021" cy="37557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62F-9CAD-43D8-8F59-0478A0B01BC7}"/>
              </a:ext>
            </a:extLst>
          </p:cNvPr>
          <p:cNvSpPr/>
          <p:nvPr/>
        </p:nvSpPr>
        <p:spPr>
          <a:xfrm>
            <a:off x="2582779" y="2959768"/>
            <a:ext cx="441158" cy="27247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eklyProgress_2017_05_29_HanterJung.pptx" id="{DD9FED20-0AC0-4E72-8826-C8754D97C520}" vid="{D8D5BFA7-EA25-4B83-9A54-4CF891C7B0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Neuromeka_Progress_Template Updated</Template>
  <TotalTime>22673</TotalTime>
  <Words>327</Words>
  <Application>Microsoft Office PowerPoint</Application>
  <PresentationFormat>와이드스크린</PresentationFormat>
  <Paragraphs>52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2주차 진행기록 &lt;7/23 ~ 7/27&gt;</vt:lpstr>
      <vt:lpstr>진행 순서도</vt:lpstr>
      <vt:lpstr>Week 1 Review</vt:lpstr>
      <vt:lpstr>3D Video에서 Object 검출 과정 – 환경 설정</vt:lpstr>
      <vt:lpstr>3D Video에서 Object 검출 과정 – Step 1: Getting Input </vt:lpstr>
      <vt:lpstr>3D Video에서 Object 검출 과정 – Step 2: Segmenting</vt:lpstr>
      <vt:lpstr>PowerPoint 프레젠테이션</vt:lpstr>
      <vt:lpstr>3D Video에서 Object 검출 과정 – Step 2: Segmenting 다시</vt:lpstr>
      <vt:lpstr>3D Video에서 Object 검출 과정 – Step 3: Clustering</vt:lpstr>
      <vt:lpstr>Extra –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Meeting 2017.05.25 ~ 05.26</dc:title>
  <dc:creator>Hanter Jung</dc:creator>
  <cp:lastModifiedBy>김재현</cp:lastModifiedBy>
  <cp:revision>733</cp:revision>
  <dcterms:created xsi:type="dcterms:W3CDTF">2017-05-25T05:37:51Z</dcterms:created>
  <dcterms:modified xsi:type="dcterms:W3CDTF">2018-07-27T07:22:02Z</dcterms:modified>
</cp:coreProperties>
</file>