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421" r:id="rId3"/>
    <p:sldId id="422" r:id="rId4"/>
    <p:sldId id="423" r:id="rId5"/>
    <p:sldId id="424" r:id="rId6"/>
    <p:sldId id="42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7C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" y="13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48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96E20-077F-43DE-A3F8-BCF823CC33CE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8DC0F-4400-40B3-8094-D158929F5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105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8DC0F-4400-40B3-8094-D158929F5E3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71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8DC0F-4400-40B3-8094-D158929F5E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5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uromeka.com/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3936670"/>
            <a:ext cx="12192000" cy="2921330"/>
            <a:chOff x="0" y="3936670"/>
            <a:chExt cx="12192000" cy="2921330"/>
          </a:xfrm>
        </p:grpSpPr>
        <p:pic>
          <p:nvPicPr>
            <p:cNvPr id="22" name="그림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36670"/>
              <a:ext cx="12192000" cy="2921330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 userDrawn="1"/>
          </p:nvSpPr>
          <p:spPr>
            <a:xfrm>
              <a:off x="0" y="3936670"/>
              <a:ext cx="11376212" cy="2921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1">
                    <a:lumMod val="75000"/>
                    <a:alpha val="6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472539"/>
            <a:ext cx="9144000" cy="1015167"/>
          </a:xfrm>
        </p:spPr>
        <p:txBody>
          <a:bodyPr anchor="t">
            <a:noAutofit/>
          </a:bodyPr>
          <a:lstStyle>
            <a:lvl1pPr algn="l">
              <a:defRPr sz="4000" baseline="0"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/>
              <a:t>THIS IS</a:t>
            </a:r>
            <a:br>
              <a:rPr lang="en-US" altLang="ko-KR" dirty="0"/>
            </a:br>
            <a:r>
              <a:rPr lang="en-US" altLang="ko-KR" dirty="0"/>
              <a:t>PRESENTATION ABOUT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997527" y="1472539"/>
            <a:ext cx="0" cy="5385461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997527" y="1472539"/>
            <a:ext cx="0" cy="105690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hlinkClick r:id="rId3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16171" y="403912"/>
            <a:ext cx="1812415" cy="130457"/>
          </a:xfrm>
          <a:prstGeom prst="rect">
            <a:avLst/>
          </a:prstGeom>
        </p:spPr>
      </p:pic>
      <p:grpSp>
        <p:nvGrpSpPr>
          <p:cNvPr id="12" name="그룹 11"/>
          <p:cNvGrpSpPr/>
          <p:nvPr userDrawn="1"/>
        </p:nvGrpSpPr>
        <p:grpSpPr>
          <a:xfrm>
            <a:off x="1571501" y="4284019"/>
            <a:ext cx="4888006" cy="1458734"/>
            <a:chOff x="1571501" y="4672354"/>
            <a:chExt cx="4888006" cy="1458734"/>
          </a:xfrm>
        </p:grpSpPr>
        <p:sp>
          <p:nvSpPr>
            <p:cNvPr id="13" name="부제목 2"/>
            <p:cNvSpPr txBox="1">
              <a:spLocks/>
            </p:cNvSpPr>
            <p:nvPr userDrawn="1"/>
          </p:nvSpPr>
          <p:spPr>
            <a:xfrm>
              <a:off x="1571501" y="4672354"/>
              <a:ext cx="4823012" cy="49081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1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altLang="ko-KR" sz="1400" b="0" kern="1200" baseline="0" smtClean="0">
                  <a:solidFill>
                    <a:schemeClr val="bg1"/>
                  </a:solidFill>
                  <a:effectLst/>
                  <a:latin typeface="HY강M" panose="02030600000101010101" pitchFamily="18" charset="-127"/>
                  <a:ea typeface="HY강M" panose="02030600000101010101" pitchFamily="18" charset="-127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effectLst/>
                  <a:latin typeface="+mn-ea"/>
                  <a:ea typeface="+mn-ea"/>
                </a:rPr>
                <a:t>Smart &amp; Connected Robotics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1571501" y="5038481"/>
              <a:ext cx="4888006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dirty="0">
                  <a:solidFill>
                    <a:schemeClr val="bg1"/>
                  </a:solidFill>
                  <a:effectLst/>
                  <a:latin typeface="+mn-ea"/>
                  <a:ea typeface="+mn-ea"/>
                </a:rPr>
                <a:t>Smart connected Robot is price competitive collaborative robot with easy to use and safety feature. </a:t>
              </a:r>
              <a:r>
                <a:rPr lang="en-US" altLang="ko-KR" sz="900" dirty="0" err="1">
                  <a:solidFill>
                    <a:schemeClr val="bg1"/>
                  </a:solidFill>
                  <a:effectLst/>
                  <a:latin typeface="+mn-ea"/>
                  <a:ea typeface="+mn-ea"/>
                </a:rPr>
                <a:t>IoT</a:t>
              </a:r>
              <a:r>
                <a:rPr lang="en-US" altLang="ko-KR" sz="900" dirty="0">
                  <a:solidFill>
                    <a:schemeClr val="bg1"/>
                  </a:solidFill>
                  <a:effectLst/>
                  <a:latin typeface="+mn-ea"/>
                  <a:ea typeface="+mn-ea"/>
                </a:rPr>
                <a:t>, Robot controller, HRI technologies are major territory of smart connected robot and new paradigm as collaboration in human and robot to create revolution in manufacture.</a:t>
              </a:r>
            </a:p>
            <a:p>
              <a:endParaRPr lang="ko-KR" altLang="en-US" sz="1100" dirty="0">
                <a:latin typeface="+mn-ea"/>
                <a:ea typeface="+mn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711787" y="5768118"/>
            <a:ext cx="1518302" cy="5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4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2A0B-AA16-498F-900A-E76905CB4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3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2142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82400" y="0"/>
            <a:ext cx="609600" cy="365125"/>
          </a:xfrm>
        </p:spPr>
        <p:txBody>
          <a:bodyPr/>
          <a:lstStyle/>
          <a:p>
            <a:fld id="{7D202A0B-AA16-498F-900A-E76905CB43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9903" y="6602680"/>
            <a:ext cx="1181306" cy="8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neuromeka.com/" TargetMode="Externa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55912" y="365126"/>
            <a:ext cx="9940161" cy="568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55912" y="1173443"/>
            <a:ext cx="9940161" cy="529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997527" y="0"/>
            <a:ext cx="0" cy="685800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997527" y="348587"/>
            <a:ext cx="0" cy="58486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17406" y="33048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02A0B-AA16-498F-900A-E76905CB43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hlinkClick r:id="rId6"/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634354" y="6602552"/>
            <a:ext cx="1345609" cy="96856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0" y="365126"/>
            <a:ext cx="833717" cy="568323"/>
          </a:xfrm>
          <a:prstGeom prst="rect">
            <a:avLst/>
          </a:prstGeom>
          <a:solidFill>
            <a:schemeClr val="accent1">
              <a:lumMod val="60000"/>
              <a:lumOff val="4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17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rgbClr val="0070C0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09403" y="2816518"/>
            <a:ext cx="5355771" cy="354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ts val="4400"/>
              </a:lnSpc>
            </a:pPr>
            <a:r>
              <a:rPr lang="en-US" altLang="ko-KR" dirty="0"/>
              <a:t>3</a:t>
            </a:r>
            <a:r>
              <a:rPr lang="ko-KR" altLang="en-US" dirty="0"/>
              <a:t>주차 진행기록</a:t>
            </a:r>
            <a:br>
              <a:rPr lang="en-US" altLang="ko-KR" dirty="0"/>
            </a:b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&lt;7/31 ~ 8/3&gt;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2816518"/>
            <a:ext cx="484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/>
              </a:rPr>
              <a:t>Intern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/>
              </a:rPr>
              <a:t>/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/>
              </a:rPr>
              <a:t> 김재현</a:t>
            </a:r>
          </a:p>
        </p:txBody>
      </p:sp>
    </p:spTree>
    <p:extLst>
      <p:ext uri="{BB962C8B-B14F-4D97-AF65-F5344CB8AC3E}">
        <p14:creationId xmlns:p14="http://schemas.microsoft.com/office/powerpoint/2010/main" val="299671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B841F-E2A3-4F5E-87D8-9469E191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 2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E42E6-6D9A-4631-9D0D-855A160F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connectedComponentsWithStats</a:t>
            </a:r>
            <a:r>
              <a:rPr lang="en-US" altLang="ko-KR" dirty="0"/>
              <a:t>(</a:t>
            </a:r>
            <a:r>
              <a:rPr lang="en-US" altLang="ko-KR" dirty="0" err="1"/>
              <a:t>image_bin</a:t>
            </a:r>
            <a:r>
              <a:rPr lang="en-US" altLang="ko-KR" dirty="0"/>
              <a:t>, </a:t>
            </a:r>
            <a:r>
              <a:rPr lang="en-US" altLang="ko-KR" dirty="0" err="1"/>
              <a:t>image_label</a:t>
            </a:r>
            <a:r>
              <a:rPr lang="en-US" altLang="ko-KR" dirty="0"/>
              <a:t>, stats, </a:t>
            </a:r>
            <a:r>
              <a:rPr lang="en-US" altLang="ko-KR" dirty="0" err="1"/>
              <a:t>cens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DBC9F6-BCC4-4DD4-9ED5-C86F2DA64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580" y="2149642"/>
            <a:ext cx="8576824" cy="42229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117262F-9CAD-43D8-8F59-0478A0B01BC7}"/>
              </a:ext>
            </a:extLst>
          </p:cNvPr>
          <p:cNvSpPr/>
          <p:nvPr/>
        </p:nvSpPr>
        <p:spPr>
          <a:xfrm>
            <a:off x="2582779" y="2959768"/>
            <a:ext cx="441158" cy="272478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1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011B3-262C-4334-A702-C3DB6E57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A0CD8-F620-40A1-B25C-7E4CB0A43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Threshold </a:t>
            </a:r>
            <a:r>
              <a:rPr lang="ko-KR" altLang="en-US" dirty="0"/>
              <a:t>결과 </a:t>
            </a:r>
            <a:r>
              <a:rPr lang="en-US" altLang="ko-KR" dirty="0"/>
              <a:t>noise</a:t>
            </a:r>
            <a:r>
              <a:rPr lang="ko-KR" altLang="en-US" dirty="0"/>
              <a:t>들이 많이 발생하여 </a:t>
            </a:r>
            <a:r>
              <a:rPr lang="en-US" altLang="ko-KR" dirty="0"/>
              <a:t>component</a:t>
            </a:r>
            <a:r>
              <a:rPr lang="ko-KR" altLang="en-US" dirty="0"/>
              <a:t> 개수가 수백개로 인식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Noise</a:t>
            </a:r>
            <a:r>
              <a:rPr lang="ko-KR" altLang="en-US" dirty="0"/>
              <a:t>들은 </a:t>
            </a:r>
            <a:r>
              <a:rPr lang="en-US" altLang="ko-KR" dirty="0"/>
              <a:t>size</a:t>
            </a:r>
            <a:r>
              <a:rPr lang="ko-KR" altLang="en-US" dirty="0"/>
              <a:t>가 작으므로</a:t>
            </a:r>
            <a:br>
              <a:rPr lang="en-US" altLang="ko-KR" dirty="0"/>
            </a:br>
            <a:r>
              <a:rPr lang="en-US" altLang="ko-KR" dirty="0" err="1"/>
              <a:t>connectedComponentsWithStats</a:t>
            </a:r>
            <a:r>
              <a:rPr lang="en-US" altLang="ko-KR" dirty="0"/>
              <a:t> </a:t>
            </a:r>
            <a:r>
              <a:rPr lang="ko-KR" altLang="en-US" dirty="0" err="1"/>
              <a:t>실행시</a:t>
            </a:r>
            <a:r>
              <a:rPr lang="ko-KR" altLang="en-US" dirty="0"/>
              <a:t> 생성된 </a:t>
            </a:r>
            <a:r>
              <a:rPr lang="en-US" altLang="ko-KR" dirty="0"/>
              <a:t>stat Matrix</a:t>
            </a:r>
            <a:r>
              <a:rPr lang="ko-KR" altLang="en-US" dirty="0"/>
              <a:t>에서 </a:t>
            </a:r>
            <a:r>
              <a:rPr lang="en-US" altLang="ko-KR" dirty="0"/>
              <a:t>Area</a:t>
            </a:r>
            <a:r>
              <a:rPr lang="ko-KR" altLang="en-US" dirty="0"/>
              <a:t>를 활용해 </a:t>
            </a:r>
            <a:r>
              <a:rPr lang="en-US" altLang="ko-KR" dirty="0"/>
              <a:t>noise</a:t>
            </a:r>
            <a:r>
              <a:rPr lang="ko-KR" altLang="en-US" dirty="0"/>
              <a:t>제거</a:t>
            </a:r>
            <a:endParaRPr lang="en-US" altLang="ko-KR" dirty="0"/>
          </a:p>
          <a:p>
            <a:r>
              <a:rPr lang="en-US" altLang="ko-KR" dirty="0" err="1"/>
              <a:t>MIN_AREA</a:t>
            </a:r>
            <a:r>
              <a:rPr lang="en-US" altLang="ko-KR" dirty="0"/>
              <a:t> </a:t>
            </a:r>
            <a:r>
              <a:rPr lang="ko-KR" altLang="en-US" dirty="0"/>
              <a:t>조절 가능</a:t>
            </a:r>
            <a:r>
              <a:rPr lang="en-US" altLang="ko-KR" dirty="0"/>
              <a:t>(</a:t>
            </a:r>
            <a:r>
              <a:rPr lang="ko-KR" altLang="en-US" dirty="0"/>
              <a:t>상단의 </a:t>
            </a:r>
            <a:r>
              <a:rPr lang="en-US" altLang="ko-KR" dirty="0"/>
              <a:t>#define </a:t>
            </a:r>
            <a:r>
              <a:rPr lang="ko-KR" altLang="en-US" dirty="0"/>
              <a:t>에서</a:t>
            </a:r>
            <a:r>
              <a:rPr lang="en-US" altLang="ko-KR" dirty="0"/>
              <a:t>). </a:t>
            </a:r>
            <a:r>
              <a:rPr lang="ko-KR" altLang="en-US" dirty="0"/>
              <a:t>가장 무난한 </a:t>
            </a:r>
            <a:r>
              <a:rPr lang="en-US" altLang="ko-KR" dirty="0"/>
              <a:t>1000</a:t>
            </a:r>
            <a:r>
              <a:rPr lang="ko-KR" altLang="en-US" dirty="0"/>
              <a:t>으로 기본 </a:t>
            </a:r>
            <a:r>
              <a:rPr lang="en-US" altLang="ko-KR" dirty="0"/>
              <a:t>set.</a:t>
            </a:r>
          </a:p>
          <a:p>
            <a:endParaRPr lang="en-US" altLang="ko-KR" dirty="0"/>
          </a:p>
          <a:p>
            <a:r>
              <a:rPr lang="en-US" altLang="ko-KR" dirty="0"/>
              <a:t>Cluster </a:t>
            </a:r>
            <a:r>
              <a:rPr lang="ko-KR" altLang="en-US" dirty="0"/>
              <a:t>과정에서 </a:t>
            </a:r>
            <a:r>
              <a:rPr lang="en-US" altLang="ko-KR" dirty="0" err="1"/>
              <a:t>MIN_AREA</a:t>
            </a:r>
            <a:r>
              <a:rPr lang="ko-KR" altLang="en-US" dirty="0"/>
              <a:t> 초과한 </a:t>
            </a:r>
            <a:r>
              <a:rPr lang="en-US" altLang="ko-KR" dirty="0"/>
              <a:t>AREA</a:t>
            </a:r>
            <a:r>
              <a:rPr lang="ko-KR" altLang="en-US" dirty="0"/>
              <a:t>를 가진 </a:t>
            </a:r>
            <a:r>
              <a:rPr lang="en-US" altLang="ko-KR" dirty="0" err="1"/>
              <a:t>componen</a:t>
            </a:r>
            <a:r>
              <a:rPr lang="ko-KR" altLang="en-US" dirty="0"/>
              <a:t>는 </a:t>
            </a:r>
            <a:r>
              <a:rPr lang="en-US" altLang="ko-KR" dirty="0"/>
              <a:t>object</a:t>
            </a:r>
            <a:r>
              <a:rPr lang="ko-KR" altLang="en-US" dirty="0"/>
              <a:t>이므로 </a:t>
            </a:r>
            <a:r>
              <a:rPr lang="en-US" altLang="ko-KR" dirty="0"/>
              <a:t>obj </a:t>
            </a:r>
            <a:r>
              <a:rPr lang="en-US" altLang="ko-KR" dirty="0" err="1"/>
              <a:t>arrary</a:t>
            </a:r>
            <a:r>
              <a:rPr lang="ko-KR" altLang="en-US" dirty="0"/>
              <a:t>에 각 </a:t>
            </a:r>
            <a:r>
              <a:rPr lang="en-US" altLang="ko-KR" dirty="0"/>
              <a:t>component</a:t>
            </a:r>
            <a:r>
              <a:rPr lang="ko-KR" altLang="en-US" dirty="0"/>
              <a:t>의 </a:t>
            </a:r>
            <a:r>
              <a:rPr lang="en-US" altLang="ko-KR" dirty="0"/>
              <a:t>label number </a:t>
            </a:r>
            <a:r>
              <a:rPr lang="ko-KR" altLang="en-US" dirty="0"/>
              <a:t>등록</a:t>
            </a:r>
            <a:r>
              <a:rPr lang="en-US" altLang="ko-KR" dirty="0"/>
              <a:t>. </a:t>
            </a:r>
            <a:r>
              <a:rPr lang="ko-KR" altLang="en-US" dirty="0"/>
              <a:t>추후 </a:t>
            </a:r>
            <a:r>
              <a:rPr lang="en-US" altLang="ko-KR" dirty="0"/>
              <a:t>visualization</a:t>
            </a:r>
            <a:r>
              <a:rPr lang="ko-KR" altLang="en-US" dirty="0"/>
              <a:t>을 위해 고유한 </a:t>
            </a:r>
            <a:r>
              <a:rPr lang="en-US" altLang="ko-KR" dirty="0" err="1"/>
              <a:t>RGB</a:t>
            </a:r>
            <a:r>
              <a:rPr lang="en-US" altLang="ko-KR" dirty="0"/>
              <a:t> color</a:t>
            </a:r>
            <a:r>
              <a:rPr lang="ko-KR" altLang="en-US" dirty="0"/>
              <a:t>를 순서대로 입혀준다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(79 , 101, 129</a:t>
            </a:r>
            <a:r>
              <a:rPr lang="ko-KR" altLang="en-US" dirty="0"/>
              <a:t>는 모든 상대에 대해 </a:t>
            </a:r>
            <a:r>
              <a:rPr lang="ko-KR" altLang="en-US" dirty="0" err="1"/>
              <a:t>서로소며</a:t>
            </a:r>
            <a:r>
              <a:rPr lang="ko-KR" altLang="en-US" dirty="0"/>
              <a:t> </a:t>
            </a:r>
            <a:r>
              <a:rPr lang="en-US" altLang="ko-KR" dirty="0"/>
              <a:t>256</a:t>
            </a:r>
            <a:r>
              <a:rPr lang="ko-KR" altLang="en-US" dirty="0"/>
              <a:t>과 서로소인 적당한 간격의 수</a:t>
            </a:r>
            <a:r>
              <a:rPr lang="en-US" altLang="ko-KR" dirty="0"/>
              <a:t>.)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060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E8B86-0894-4173-B270-43C2A7FC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Visualizing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26958-CC53-4754-959B-775194A8F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connectedComponentsWithStats</a:t>
            </a:r>
            <a:r>
              <a:rPr lang="en-US" altLang="ko-KR" dirty="0"/>
              <a:t> </a:t>
            </a:r>
            <a:r>
              <a:rPr lang="ko-KR" altLang="en-US" dirty="0" err="1"/>
              <a:t>실행시</a:t>
            </a:r>
            <a:r>
              <a:rPr lang="ko-KR" altLang="en-US" dirty="0"/>
              <a:t> </a:t>
            </a:r>
            <a:r>
              <a:rPr lang="en-US" altLang="ko-KR" dirty="0" err="1"/>
              <a:t>cens</a:t>
            </a:r>
            <a:r>
              <a:rPr lang="en-US" altLang="ko-KR" dirty="0"/>
              <a:t> Matrix</a:t>
            </a:r>
            <a:r>
              <a:rPr lang="ko-KR" altLang="en-US" dirty="0"/>
              <a:t>에는 </a:t>
            </a:r>
            <a:r>
              <a:rPr lang="en-US" altLang="ko-KR" dirty="0"/>
              <a:t>center</a:t>
            </a:r>
            <a:r>
              <a:rPr lang="ko-KR" altLang="en-US" dirty="0"/>
              <a:t>가 저장되는데 각 좌표에 </a:t>
            </a:r>
            <a:r>
              <a:rPr lang="en-US" altLang="ko-KR" dirty="0"/>
              <a:t>+ </a:t>
            </a:r>
            <a:r>
              <a:rPr lang="ko-KR" altLang="en-US" dirty="0"/>
              <a:t>모양으로 흰색을 입혀 </a:t>
            </a:r>
            <a:r>
              <a:rPr lang="en-US" altLang="ko-KR" dirty="0"/>
              <a:t>visualize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Component</a:t>
            </a:r>
            <a:r>
              <a:rPr lang="ko-KR" altLang="en-US" dirty="0"/>
              <a:t>의 </a:t>
            </a:r>
            <a:r>
              <a:rPr lang="en-US" altLang="ko-KR" dirty="0"/>
              <a:t>labeling order</a:t>
            </a:r>
            <a:r>
              <a:rPr lang="ko-KR" altLang="en-US" dirty="0"/>
              <a:t>는 책 읽는 방향으로 정해져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component</a:t>
            </a:r>
            <a:r>
              <a:rPr lang="ko-KR" altLang="en-US" dirty="0"/>
              <a:t>의 </a:t>
            </a:r>
            <a:r>
              <a:rPr lang="en-US" altLang="ko-KR" dirty="0"/>
              <a:t>center coordinate</a:t>
            </a:r>
            <a:r>
              <a:rPr lang="ko-KR" altLang="en-US" dirty="0"/>
              <a:t>와 </a:t>
            </a:r>
            <a:r>
              <a:rPr lang="en-US" altLang="ko-KR" dirty="0"/>
              <a:t>area size</a:t>
            </a:r>
            <a:r>
              <a:rPr lang="ko-KR" altLang="en-US" dirty="0"/>
              <a:t>를 출력해준다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96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98550-7018-48D3-9A54-8C758694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Matching </a:t>
            </a:r>
            <a:r>
              <a:rPr lang="ko-KR" altLang="en-US" dirty="0"/>
              <a:t>과정</a:t>
            </a:r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: </a:t>
            </a:r>
            <a:r>
              <a:rPr lang="ko-KR" altLang="en-US" dirty="0"/>
              <a:t>충분히 다른 일반적 </a:t>
            </a:r>
            <a:r>
              <a:rPr lang="en-US" altLang="ko-KR" dirty="0"/>
              <a:t>shape)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F0688-2CAF-4D58-A882-3429CC28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Depth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만을 이용하여 </a:t>
            </a:r>
            <a:r>
              <a:rPr lang="en-US" altLang="ko-KR" dirty="0"/>
              <a:t>Matching </a:t>
            </a:r>
            <a:r>
              <a:rPr lang="ko-KR" altLang="en-US" dirty="0"/>
              <a:t>구현하기</a:t>
            </a:r>
            <a:r>
              <a:rPr lang="en-US" altLang="ko-KR" dirty="0"/>
              <a:t>. – without </a:t>
            </a:r>
            <a:r>
              <a:rPr lang="en-US" altLang="ko-KR" dirty="0" err="1"/>
              <a:t>pcl</a:t>
            </a:r>
            <a:r>
              <a:rPr lang="en-US" altLang="ko-KR" dirty="0"/>
              <a:t> library</a:t>
            </a:r>
          </a:p>
          <a:p>
            <a:r>
              <a:rPr lang="ko-KR" altLang="en-US" dirty="0"/>
              <a:t>가지고 있는 </a:t>
            </a:r>
            <a:r>
              <a:rPr lang="en-US" altLang="ko-KR" dirty="0"/>
              <a:t>data</a:t>
            </a:r>
          </a:p>
          <a:p>
            <a:pPr lvl="1"/>
            <a:r>
              <a:rPr lang="ko-KR" altLang="en-US" dirty="0"/>
              <a:t>한 점에서 보는 </a:t>
            </a:r>
            <a:r>
              <a:rPr lang="en-US" altLang="ko-KR" dirty="0"/>
              <a:t>depth data (</a:t>
            </a:r>
            <a:r>
              <a:rPr lang="ko-KR" altLang="en-US" dirty="0"/>
              <a:t>두개 연결해서 써보려 했으나 </a:t>
            </a:r>
            <a:r>
              <a:rPr lang="en-US" altLang="ko-KR" dirty="0" err="1"/>
              <a:t>usb</a:t>
            </a:r>
            <a:r>
              <a:rPr lang="en-US" altLang="ko-KR" dirty="0"/>
              <a:t> 3.0 port</a:t>
            </a:r>
            <a:r>
              <a:rPr lang="ko-KR" altLang="en-US" dirty="0"/>
              <a:t>가 노트북에 한 개 밖에 </a:t>
            </a:r>
            <a:r>
              <a:rPr lang="en-US" altLang="ko-KR" dirty="0"/>
              <a:t>…)</a:t>
            </a:r>
          </a:p>
          <a:p>
            <a:endParaRPr lang="en-US" altLang="ko-KR" dirty="0"/>
          </a:p>
          <a:p>
            <a:r>
              <a:rPr lang="ko-KR" altLang="en-US" dirty="0"/>
              <a:t>시도</a:t>
            </a:r>
            <a:r>
              <a:rPr lang="en-US" altLang="ko-KR" dirty="0"/>
              <a:t>:	depth</a:t>
            </a:r>
            <a:r>
              <a:rPr lang="ko-KR" altLang="en-US" dirty="0"/>
              <a:t>에 따른 </a:t>
            </a:r>
            <a:r>
              <a:rPr lang="en-US" altLang="ko-KR" dirty="0"/>
              <a:t>object surface image </a:t>
            </a:r>
            <a:r>
              <a:rPr lang="ko-KR" altLang="en-US" dirty="0"/>
              <a:t>얻기</a:t>
            </a:r>
            <a:r>
              <a:rPr lang="en-US" altLang="ko-KR" dirty="0"/>
              <a:t>	- </a:t>
            </a:r>
            <a:r>
              <a:rPr lang="ko-KR" altLang="en-US" dirty="0"/>
              <a:t>평평한 물체 </a:t>
            </a:r>
            <a:r>
              <a:rPr lang="en-US" altLang="ko-KR" dirty="0"/>
              <a:t>detect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r>
              <a:rPr lang="en-US" altLang="ko-KR" dirty="0"/>
              <a:t>Threshold</a:t>
            </a:r>
            <a:r>
              <a:rPr lang="ko-KR" altLang="en-US" dirty="0"/>
              <a:t> </a:t>
            </a:r>
            <a:r>
              <a:rPr lang="en-US" altLang="ko-KR" dirty="0"/>
              <a:t>max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min</a:t>
            </a:r>
            <a:r>
              <a:rPr lang="ko-KR" altLang="en-US" dirty="0"/>
              <a:t> 설정하여 </a:t>
            </a:r>
            <a:r>
              <a:rPr lang="en-US" altLang="ko-KR" dirty="0"/>
              <a:t>matrix</a:t>
            </a:r>
            <a:r>
              <a:rPr lang="ko-KR" altLang="en-US" dirty="0"/>
              <a:t>에 순차적으로 저장</a:t>
            </a:r>
            <a:endParaRPr lang="en-US" altLang="ko-KR" dirty="0"/>
          </a:p>
          <a:p>
            <a:pPr lvl="1"/>
            <a:r>
              <a:rPr lang="ko-KR" altLang="en-US" dirty="0"/>
              <a:t>같은 방법으로 </a:t>
            </a:r>
            <a:r>
              <a:rPr lang="en-US" altLang="ko-KR" dirty="0"/>
              <a:t>visualize</a:t>
            </a:r>
          </a:p>
          <a:p>
            <a:pPr lvl="1"/>
            <a:r>
              <a:rPr lang="ko-KR" altLang="en-US" dirty="0"/>
              <a:t>기존의 방법 대비 장점</a:t>
            </a:r>
            <a:r>
              <a:rPr lang="en-US" altLang="ko-KR" dirty="0"/>
              <a:t>: </a:t>
            </a:r>
            <a:r>
              <a:rPr lang="ko-KR" altLang="en-US" dirty="0"/>
              <a:t>물체의 기울어짐과 그림자로 인한 물체 외형의 왜곡 방지</a:t>
            </a:r>
            <a:br>
              <a:rPr lang="en-US" altLang="ko-KR" dirty="0"/>
            </a:br>
            <a:r>
              <a:rPr lang="en-US" altLang="ko-KR" dirty="0"/>
              <a:t>			  </a:t>
            </a:r>
            <a:r>
              <a:rPr lang="ko-KR" altLang="en-US" dirty="0"/>
              <a:t>겹쳐 있는 물체 구별 가능</a:t>
            </a:r>
            <a:endParaRPr lang="en-US" altLang="ko-KR" dirty="0"/>
          </a:p>
          <a:p>
            <a:pPr lvl="1"/>
            <a:r>
              <a:rPr lang="ko-KR" altLang="en-US" dirty="0"/>
              <a:t>기울어진 물체 </a:t>
            </a:r>
            <a:r>
              <a:rPr lang="en-US" altLang="ko-KR" dirty="0"/>
              <a:t>detect </a:t>
            </a:r>
            <a:r>
              <a:rPr lang="ko-KR" altLang="en-US" dirty="0"/>
              <a:t>알고리즘 개선 필요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877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1B2E1-0B35-4FE7-9C8E-217FB816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SURF </a:t>
            </a:r>
            <a:r>
              <a:rPr lang="ko-KR" altLang="en-US" dirty="0"/>
              <a:t>관련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E211F-3955-4E63-A898-9D81BE55E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2D</a:t>
            </a:r>
            <a:r>
              <a:rPr lang="ko-KR" altLang="en-US" dirty="0"/>
              <a:t> </a:t>
            </a:r>
            <a:r>
              <a:rPr lang="en-US" altLang="ko-KR" dirty="0" err="1"/>
              <a:t>RGB</a:t>
            </a:r>
            <a:r>
              <a:rPr lang="ko-KR" altLang="en-US" dirty="0"/>
              <a:t>에서 </a:t>
            </a:r>
            <a:r>
              <a:rPr lang="en-US" altLang="ko-KR" dirty="0"/>
              <a:t>object x, y coordinate</a:t>
            </a:r>
            <a:r>
              <a:rPr lang="ko-KR" altLang="en-US" dirty="0"/>
              <a:t>를 </a:t>
            </a:r>
            <a:r>
              <a:rPr lang="en-US" altLang="ko-KR" dirty="0"/>
              <a:t>detect</a:t>
            </a:r>
            <a:r>
              <a:rPr lang="ko-KR" altLang="en-US" dirty="0"/>
              <a:t>하고 </a:t>
            </a:r>
            <a:r>
              <a:rPr lang="en-US" altLang="ko-KR" dirty="0"/>
              <a:t>depth</a:t>
            </a:r>
            <a:r>
              <a:rPr lang="ko-KR" altLang="en-US" dirty="0"/>
              <a:t>를 </a:t>
            </a:r>
            <a:r>
              <a:rPr lang="en-US" altLang="ko-KR" dirty="0"/>
              <a:t>depth cam</a:t>
            </a:r>
            <a:r>
              <a:rPr lang="ko-KR" altLang="en-US" dirty="0"/>
              <a:t>에서 받아오는 방법을 사용하려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진행중 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/>
              <a:t>Depth</a:t>
            </a:r>
            <a:r>
              <a:rPr lang="ko-KR" altLang="en-US" dirty="0"/>
              <a:t>와 </a:t>
            </a:r>
            <a:r>
              <a:rPr lang="en-US" altLang="ko-KR" dirty="0"/>
              <a:t>color</a:t>
            </a:r>
            <a:r>
              <a:rPr lang="ko-KR" altLang="en-US" dirty="0"/>
              <a:t>를 동시에 </a:t>
            </a:r>
            <a:r>
              <a:rPr lang="en-US" altLang="ko-KR" dirty="0"/>
              <a:t>pipelining</a:t>
            </a:r>
            <a:r>
              <a:rPr lang="ko-KR" altLang="en-US" dirty="0"/>
              <a:t>해야 하는 것 같다</a:t>
            </a:r>
            <a:r>
              <a:rPr lang="en-US" altLang="ko-KR" dirty="0"/>
              <a:t>. </a:t>
            </a:r>
            <a:r>
              <a:rPr lang="ko-KR" altLang="en-US" dirty="0"/>
              <a:t>어떻게 처리할지 고민중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그후 </a:t>
            </a:r>
            <a:r>
              <a:rPr lang="en-US" altLang="ko-KR" dirty="0"/>
              <a:t>SURF detection</a:t>
            </a:r>
            <a:r>
              <a:rPr lang="ko-KR" altLang="en-US" dirty="0"/>
              <a:t> </a:t>
            </a:r>
            <a:r>
              <a:rPr lang="en-US" altLang="ko-KR" dirty="0"/>
              <a:t>– depth </a:t>
            </a:r>
            <a:r>
              <a:rPr lang="ko-KR" altLang="en-US" dirty="0"/>
              <a:t>받기는 바로 구현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12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eeklyProgress_2017_05_29_HanterJung.pptx" id="{DD9FED20-0AC0-4E72-8826-C8754D97C520}" vid="{D8D5BFA7-EA25-4B83-9A54-4CF891C7B0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Neuromeka_Progress_Template Updated</Template>
  <TotalTime>22785</TotalTime>
  <Words>177</Words>
  <Application>Microsoft Office PowerPoint</Application>
  <PresentationFormat>와이드스크린</PresentationFormat>
  <Paragraphs>35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</vt:lpstr>
      <vt:lpstr>맑은 고딕</vt:lpstr>
      <vt:lpstr>Arial</vt:lpstr>
      <vt:lpstr>Office 테마</vt:lpstr>
      <vt:lpstr>3주차 진행기록 &lt;7/31 ~ 8/3&gt;</vt:lpstr>
      <vt:lpstr>Week 2 Review</vt:lpstr>
      <vt:lpstr>Clustering</vt:lpstr>
      <vt:lpstr>Visualizing</vt:lpstr>
      <vt:lpstr>Matching 과정(조건: 충분히 다른 일반적 shape)</vt:lpstr>
      <vt:lpstr>SURF 관련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Meeting 2017.05.25 ~ 05.26</dc:title>
  <dc:creator>Hanter Jung</dc:creator>
  <cp:lastModifiedBy>김재현</cp:lastModifiedBy>
  <cp:revision>757</cp:revision>
  <dcterms:created xsi:type="dcterms:W3CDTF">2017-05-25T05:37:51Z</dcterms:created>
  <dcterms:modified xsi:type="dcterms:W3CDTF">2018-08-03T08:57:29Z</dcterms:modified>
</cp:coreProperties>
</file>