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98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7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72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80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6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75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99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28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03E6-C06E-454F-8269-9E98D8CE23BE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8AD4-A44C-4A33-8321-46E50C30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1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7501994" y="1119685"/>
            <a:ext cx="4128654" cy="4540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1422400" y="1131007"/>
            <a:ext cx="3788951" cy="454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Grupo 17"/>
          <p:cNvGrpSpPr/>
          <p:nvPr/>
        </p:nvGrpSpPr>
        <p:grpSpPr>
          <a:xfrm>
            <a:off x="1874101" y="1459345"/>
            <a:ext cx="9588226" cy="3583708"/>
            <a:chOff x="1076036" y="741152"/>
            <a:chExt cx="11291454" cy="4637032"/>
          </a:xfrm>
        </p:grpSpPr>
        <p:sp>
          <p:nvSpPr>
            <p:cNvPr id="4" name="Rectángulo 3"/>
            <p:cNvSpPr/>
            <p:nvPr/>
          </p:nvSpPr>
          <p:spPr>
            <a:xfrm>
              <a:off x="1076036" y="2121740"/>
              <a:ext cx="651164" cy="3256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dirty="0" smtClean="0"/>
                <a:t>generador_instancias.py</a:t>
              </a:r>
              <a:endParaRPr lang="es-ES" dirty="0"/>
            </a:p>
          </p:txBody>
        </p:sp>
        <p:sp>
          <p:nvSpPr>
            <p:cNvPr id="5" name="Flecha derecha 4"/>
            <p:cNvSpPr/>
            <p:nvPr/>
          </p:nvSpPr>
          <p:spPr>
            <a:xfrm>
              <a:off x="1792737" y="3588388"/>
              <a:ext cx="832014" cy="3209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230089" y="741152"/>
              <a:ext cx="1778001" cy="886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main.py</a:t>
              </a:r>
              <a:endParaRPr lang="es-ES" dirty="0"/>
            </a:p>
          </p:txBody>
        </p:sp>
        <p:sp>
          <p:nvSpPr>
            <p:cNvPr id="9" name="Flecha abajo 8"/>
            <p:cNvSpPr/>
            <p:nvPr/>
          </p:nvSpPr>
          <p:spPr>
            <a:xfrm>
              <a:off x="5987806" y="1784612"/>
              <a:ext cx="249382" cy="67425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 rot="5400000">
              <a:off x="4722577" y="3378807"/>
              <a:ext cx="2779839" cy="1218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problema_viajante_mt_sp.py</a:t>
              </a:r>
              <a:endParaRPr lang="es-ES" sz="1200" dirty="0"/>
            </a:p>
          </p:txBody>
        </p:sp>
        <p:sp>
          <p:nvSpPr>
            <p:cNvPr id="11" name="Flecha derecha 10"/>
            <p:cNvSpPr/>
            <p:nvPr/>
          </p:nvSpPr>
          <p:spPr>
            <a:xfrm rot="10800000">
              <a:off x="4615873" y="3599872"/>
              <a:ext cx="517236" cy="3001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Multidocumento 12"/>
            <p:cNvSpPr/>
            <p:nvPr/>
          </p:nvSpPr>
          <p:spPr>
            <a:xfrm>
              <a:off x="7767781" y="3124200"/>
              <a:ext cx="1597891" cy="1256146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Métricas en disco</a:t>
              </a:r>
            </a:p>
          </p:txBody>
        </p:sp>
        <p:sp>
          <p:nvSpPr>
            <p:cNvPr id="14" name="Multidocumento 13"/>
            <p:cNvSpPr/>
            <p:nvPr/>
          </p:nvSpPr>
          <p:spPr>
            <a:xfrm>
              <a:off x="2872510" y="3124200"/>
              <a:ext cx="1616364" cy="1205345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Instancias en disco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5" name="Flecha derecha 14"/>
            <p:cNvSpPr/>
            <p:nvPr/>
          </p:nvSpPr>
          <p:spPr>
            <a:xfrm>
              <a:off x="7123545" y="3579091"/>
              <a:ext cx="517236" cy="3001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0510981" y="2904836"/>
              <a:ext cx="1856509" cy="1475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evaluador.py</a:t>
              </a:r>
              <a:endParaRPr lang="es-ES" dirty="0"/>
            </a:p>
          </p:txBody>
        </p:sp>
        <p:sp>
          <p:nvSpPr>
            <p:cNvPr id="17" name="Flecha derecha 16"/>
            <p:cNvSpPr/>
            <p:nvPr/>
          </p:nvSpPr>
          <p:spPr>
            <a:xfrm rot="10800000">
              <a:off x="9561829" y="3572729"/>
              <a:ext cx="879763" cy="3001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3251200" y="840509"/>
            <a:ext cx="5769953" cy="50984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1542473" y="1221291"/>
            <a:ext cx="151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Modulo 1. </a:t>
            </a:r>
          </a:p>
          <a:p>
            <a:r>
              <a:rPr lang="es-ES" dirty="0" smtClean="0"/>
              <a:t>Generación de instancias.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017221" y="470981"/>
            <a:ext cx="426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Módulo 2.</a:t>
            </a:r>
            <a:r>
              <a:rPr lang="es-ES" dirty="0" smtClean="0"/>
              <a:t> Ejecución de algoritmo genético.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138917" y="1221291"/>
            <a:ext cx="254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Módulo 3.</a:t>
            </a:r>
            <a:r>
              <a:rPr lang="es-ES" dirty="0" smtClean="0"/>
              <a:t> </a:t>
            </a:r>
          </a:p>
          <a:p>
            <a:r>
              <a:rPr lang="es-ES" dirty="0" smtClean="0"/>
              <a:t>Evaluación del algoritmo.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363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Esteban Andaluz</dc:creator>
  <cp:lastModifiedBy>Luis Esteban Andaluz</cp:lastModifiedBy>
  <cp:revision>2</cp:revision>
  <dcterms:created xsi:type="dcterms:W3CDTF">2019-12-09T16:33:19Z</dcterms:created>
  <dcterms:modified xsi:type="dcterms:W3CDTF">2019-12-09T16:49:14Z</dcterms:modified>
</cp:coreProperties>
</file>