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A0F0-E82D-44CB-A353-7E13B1C4839E}" type="datetimeFigureOut">
              <a:rPr lang="es-ES" smtClean="0"/>
              <a:t>30/07/2019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A4F-6FB1-4D3A-AF5D-1E131A5D6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7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A0F0-E82D-44CB-A353-7E13B1C4839E}" type="datetimeFigureOut">
              <a:rPr lang="es-ES" smtClean="0"/>
              <a:t>30/07/2019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A4F-6FB1-4D3A-AF5D-1E131A5D6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4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A0F0-E82D-44CB-A353-7E13B1C4839E}" type="datetimeFigureOut">
              <a:rPr lang="es-ES" smtClean="0"/>
              <a:t>30/07/2019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A4F-6FB1-4D3A-AF5D-1E131A5D6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881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A0F0-E82D-44CB-A353-7E13B1C4839E}" type="datetimeFigureOut">
              <a:rPr lang="es-ES" smtClean="0"/>
              <a:t>30/07/2019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A4F-6FB1-4D3A-AF5D-1E131A5D6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17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A0F0-E82D-44CB-A353-7E13B1C4839E}" type="datetimeFigureOut">
              <a:rPr lang="es-ES" smtClean="0"/>
              <a:t>30/07/2019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A4F-6FB1-4D3A-AF5D-1E131A5D6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57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A0F0-E82D-44CB-A353-7E13B1C4839E}" type="datetimeFigureOut">
              <a:rPr lang="es-ES" smtClean="0"/>
              <a:t>30/07/2019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A4F-6FB1-4D3A-AF5D-1E131A5D6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5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A0F0-E82D-44CB-A353-7E13B1C4839E}" type="datetimeFigureOut">
              <a:rPr lang="es-ES" smtClean="0"/>
              <a:t>30/07/2019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A4F-6FB1-4D3A-AF5D-1E131A5D6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36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A0F0-E82D-44CB-A353-7E13B1C4839E}" type="datetimeFigureOut">
              <a:rPr lang="es-ES" smtClean="0"/>
              <a:t>30/07/2019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A4F-6FB1-4D3A-AF5D-1E131A5D6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42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A0F0-E82D-44CB-A353-7E13B1C4839E}" type="datetimeFigureOut">
              <a:rPr lang="es-ES" smtClean="0"/>
              <a:t>30/07/2019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A4F-6FB1-4D3A-AF5D-1E131A5D6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45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A0F0-E82D-44CB-A353-7E13B1C4839E}" type="datetimeFigureOut">
              <a:rPr lang="es-ES" smtClean="0"/>
              <a:t>30/07/2019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A4F-6FB1-4D3A-AF5D-1E131A5D6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22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A0F0-E82D-44CB-A353-7E13B1C4839E}" type="datetimeFigureOut">
              <a:rPr lang="es-ES" smtClean="0"/>
              <a:t>30/07/2019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A4F-6FB1-4D3A-AF5D-1E131A5D6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0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CA0F0-E82D-44CB-A353-7E13B1C4839E}" type="datetimeFigureOut">
              <a:rPr lang="es-ES" smtClean="0"/>
              <a:t>30/07/2019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01A4F-6FB1-4D3A-AF5D-1E131A5D66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55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pytho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6668" y="1717677"/>
            <a:ext cx="600650" cy="6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/>
          <p:cNvCxnSpPr/>
          <p:nvPr/>
        </p:nvCxnSpPr>
        <p:spPr>
          <a:xfrm>
            <a:off x="1699491" y="2013527"/>
            <a:ext cx="951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esultado de imagen de cloudan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09" y="1507546"/>
            <a:ext cx="1040131" cy="101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Resultado de imagen de pytho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0523" y="1713201"/>
            <a:ext cx="600650" cy="6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/>
          <p:cNvCxnSpPr/>
          <p:nvPr/>
        </p:nvCxnSpPr>
        <p:spPr>
          <a:xfrm>
            <a:off x="4021159" y="2013526"/>
            <a:ext cx="951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5905082" y="2013526"/>
            <a:ext cx="951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333194" y="1652474"/>
            <a:ext cx="120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Cognos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Dashboard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34779" y="1283142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Simulation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803611" y="1124227"/>
            <a:ext cx="16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Structured</a:t>
            </a:r>
            <a:r>
              <a:rPr lang="es-ES" dirty="0" smtClean="0"/>
              <a:t> Data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95323" y="109847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Storage</a:t>
            </a:r>
            <a:endParaRPr lang="es-ES" dirty="0"/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8236478" y="2013526"/>
            <a:ext cx="951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Resultado de imagen de db2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t="15982" r="17077" b="17022"/>
          <a:stretch/>
        </p:blipFill>
        <p:spPr bwMode="auto">
          <a:xfrm>
            <a:off x="7138397" y="1479528"/>
            <a:ext cx="982493" cy="9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/>
          <p:cNvSpPr txBox="1"/>
          <p:nvPr/>
        </p:nvSpPr>
        <p:spPr>
          <a:xfrm>
            <a:off x="4706802" y="1065849"/>
            <a:ext cx="1532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Analysis</a:t>
            </a:r>
            <a:r>
              <a:rPr lang="es-ES" dirty="0" smtClean="0"/>
              <a:t> and </a:t>
            </a:r>
          </a:p>
          <a:p>
            <a:r>
              <a:rPr lang="es-ES" dirty="0" smtClean="0"/>
              <a:t>data </a:t>
            </a:r>
            <a:r>
              <a:rPr lang="es-ES" dirty="0" err="1" smtClean="0"/>
              <a:t>modeling</a:t>
            </a:r>
            <a:endParaRPr lang="es-ES" dirty="0"/>
          </a:p>
        </p:txBody>
      </p:sp>
      <p:sp>
        <p:nvSpPr>
          <p:cNvPr id="20" name="CuadroTexto 19"/>
          <p:cNvSpPr txBox="1"/>
          <p:nvPr/>
        </p:nvSpPr>
        <p:spPr>
          <a:xfrm>
            <a:off x="9036867" y="1250876"/>
            <a:ext cx="161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Representation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58757" y="546118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Static</a:t>
            </a:r>
            <a:r>
              <a:rPr lang="es-ES" dirty="0" smtClean="0"/>
              <a:t> - </a:t>
            </a:r>
            <a:r>
              <a:rPr lang="es-ES" dirty="0" err="1" smtClean="0"/>
              <a:t>PoC</a:t>
            </a:r>
            <a:endParaRPr lang="es-ES" dirty="0"/>
          </a:p>
        </p:txBody>
      </p:sp>
      <p:cxnSp>
        <p:nvCxnSpPr>
          <p:cNvPr id="17" name="Conector recto 16"/>
          <p:cNvCxnSpPr/>
          <p:nvPr/>
        </p:nvCxnSpPr>
        <p:spPr>
          <a:xfrm>
            <a:off x="634779" y="3511685"/>
            <a:ext cx="11057868" cy="19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 rot="16200000">
            <a:off x="-403789" y="5065333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Diferent</a:t>
            </a:r>
            <a:r>
              <a:rPr lang="es-ES" dirty="0" smtClean="0"/>
              <a:t> data </a:t>
            </a:r>
            <a:r>
              <a:rPr lang="es-ES" dirty="0" err="1" smtClean="0"/>
              <a:t>sources</a:t>
            </a:r>
            <a:endParaRPr lang="es-ES" dirty="0"/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1079770" y="5237950"/>
            <a:ext cx="1398893" cy="1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Resultado de imagen de cloudant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36" y="4744020"/>
            <a:ext cx="1040131" cy="101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/>
          <p:cNvSpPr txBox="1"/>
          <p:nvPr/>
        </p:nvSpPr>
        <p:spPr>
          <a:xfrm>
            <a:off x="872683" y="4789330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IBM </a:t>
            </a:r>
            <a:r>
              <a:rPr lang="es-ES" dirty="0" err="1" smtClean="0"/>
              <a:t>stream</a:t>
            </a:r>
            <a:r>
              <a:rPr lang="es-ES" dirty="0" smtClean="0"/>
              <a:t> </a:t>
            </a:r>
            <a:r>
              <a:rPr lang="es-ES" dirty="0" err="1" smtClean="0"/>
              <a:t>flows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723150" y="4338652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Storage</a:t>
            </a:r>
            <a:endParaRPr lang="es-ES" dirty="0"/>
          </a:p>
        </p:txBody>
      </p:sp>
      <p:cxnSp>
        <p:nvCxnSpPr>
          <p:cNvPr id="30" name="Conector recto de flecha 29"/>
          <p:cNvCxnSpPr/>
          <p:nvPr/>
        </p:nvCxnSpPr>
        <p:spPr>
          <a:xfrm flipV="1">
            <a:off x="3900160" y="5243974"/>
            <a:ext cx="1398893" cy="1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Resultado de imagen de pytho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35245" y="4973996"/>
            <a:ext cx="600650" cy="6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3509441" y="5618282"/>
            <a:ext cx="1978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Real-Time </a:t>
            </a:r>
            <a:r>
              <a:rPr lang="es-ES" dirty="0" err="1" smtClean="0"/>
              <a:t>Analysis</a:t>
            </a:r>
            <a:r>
              <a:rPr lang="es-ES" dirty="0" smtClean="0"/>
              <a:t> </a:t>
            </a:r>
          </a:p>
          <a:p>
            <a:pPr algn="ctr"/>
            <a:r>
              <a:rPr lang="es-ES" dirty="0" smtClean="0"/>
              <a:t>and </a:t>
            </a:r>
            <a:r>
              <a:rPr lang="es-ES" dirty="0" err="1" smtClean="0"/>
              <a:t>modeling</a:t>
            </a:r>
            <a:endParaRPr lang="es-ES" dirty="0"/>
          </a:p>
        </p:txBody>
      </p:sp>
      <p:pic>
        <p:nvPicPr>
          <p:cNvPr id="33" name="Picture 8" descr="Resultado de imagen de db2 logo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t="15982" r="17077" b="17022"/>
          <a:stretch/>
        </p:blipFill>
        <p:spPr bwMode="auto">
          <a:xfrm>
            <a:off x="5508246" y="4754669"/>
            <a:ext cx="982493" cy="99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894307" y="3751612"/>
            <a:ext cx="385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Next</a:t>
            </a:r>
            <a:r>
              <a:rPr lang="es-ES" dirty="0" smtClean="0"/>
              <a:t> </a:t>
            </a:r>
            <a:r>
              <a:rPr lang="es-ES" dirty="0" err="1" smtClean="0"/>
              <a:t>step</a:t>
            </a:r>
            <a:r>
              <a:rPr lang="es-ES" dirty="0" smtClean="0"/>
              <a:t>: Real Time </a:t>
            </a:r>
            <a:r>
              <a:rPr lang="es-ES" dirty="0" err="1" smtClean="0"/>
              <a:t>Architecture</a:t>
            </a:r>
            <a:r>
              <a:rPr lang="es-ES" dirty="0" smtClean="0"/>
              <a:t> - </a:t>
            </a:r>
            <a:r>
              <a:rPr lang="es-ES" dirty="0" err="1" smtClean="0"/>
              <a:t>PoC</a:t>
            </a:r>
            <a:endParaRPr lang="es-ES" dirty="0"/>
          </a:p>
        </p:txBody>
      </p:sp>
      <p:sp>
        <p:nvSpPr>
          <p:cNvPr id="35" name="CuadroTexto 34"/>
          <p:cNvSpPr txBox="1"/>
          <p:nvPr/>
        </p:nvSpPr>
        <p:spPr>
          <a:xfrm>
            <a:off x="5267020" y="4363519"/>
            <a:ext cx="166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Structured</a:t>
            </a:r>
            <a:r>
              <a:rPr lang="es-ES" dirty="0" smtClean="0"/>
              <a:t> Data</a:t>
            </a:r>
            <a:endParaRPr lang="es-ES" dirty="0"/>
          </a:p>
        </p:txBody>
      </p:sp>
      <p:cxnSp>
        <p:nvCxnSpPr>
          <p:cNvPr id="36" name="Conector recto de flecha 35"/>
          <p:cNvCxnSpPr/>
          <p:nvPr/>
        </p:nvCxnSpPr>
        <p:spPr>
          <a:xfrm>
            <a:off x="6686821" y="5227201"/>
            <a:ext cx="951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/>
          <p:cNvSpPr txBox="1"/>
          <p:nvPr/>
        </p:nvSpPr>
        <p:spPr>
          <a:xfrm>
            <a:off x="7086236" y="4604664"/>
            <a:ext cx="260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Real-Time </a:t>
            </a:r>
            <a:r>
              <a:rPr lang="es-ES" dirty="0" err="1" smtClean="0"/>
              <a:t>Representation</a:t>
            </a:r>
            <a:endParaRPr lang="es-ES" dirty="0"/>
          </a:p>
        </p:txBody>
      </p:sp>
      <p:sp>
        <p:nvSpPr>
          <p:cNvPr id="38" name="CuadroTexto 37"/>
          <p:cNvSpPr txBox="1"/>
          <p:nvPr/>
        </p:nvSpPr>
        <p:spPr>
          <a:xfrm>
            <a:off x="7706699" y="4926832"/>
            <a:ext cx="1860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Cognos</a:t>
            </a:r>
            <a:r>
              <a:rPr lang="es-ES" dirty="0" smtClean="0"/>
              <a:t> Real-Time</a:t>
            </a:r>
          </a:p>
          <a:p>
            <a:r>
              <a:rPr lang="es-ES" dirty="0" err="1" smtClean="0"/>
              <a:t>Dashboard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1121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</Words>
  <Application>Microsoft Office PowerPoint</Application>
  <PresentationFormat>Panorámica</PresentationFormat>
  <Paragraphs>19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Esteban Andaluz</dc:creator>
  <cp:lastModifiedBy>Luis Esteban Andaluz</cp:lastModifiedBy>
  <cp:revision>3</cp:revision>
  <dcterms:created xsi:type="dcterms:W3CDTF">2019-07-29T22:32:52Z</dcterms:created>
  <dcterms:modified xsi:type="dcterms:W3CDTF">2019-07-29T23:18:38Z</dcterms:modified>
</cp:coreProperties>
</file>