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9.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2" Type="http://schemas.openxmlformats.org/officeDocument/2006/relationships/slide" Target="slides/slide27.xml"/><Relationship Id="rId33" Type="http://schemas.openxmlformats.org/officeDocument/2006/relationships/slide" Target="slides/slide28.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3.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6" name="Shape 2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p:nvPr/>
        </p:nvSpPr>
        <p:spPr>
          <a:xfrm>
            <a:off x="0" y="0"/>
            <a:ext cx="9144000" cy="5176499"/>
          </a:xfrm>
          <a:prstGeom prst="rect">
            <a:avLst/>
          </a:prstGeom>
          <a:gradFill>
            <a:gsLst>
              <a:gs pos="0">
                <a:srgbClr val="003171"/>
              </a:gs>
              <a:gs pos="100000">
                <a:srgbClr val="549FFF"/>
              </a:gs>
            </a:gsLst>
            <a:lin ang="7920000" scaled="0"/>
          </a:gradFill>
          <a:ln>
            <a:noFill/>
          </a:ln>
        </p:spPr>
        <p:txBody>
          <a:bodyPr anchorCtr="0" anchor="ctr" bIns="45700" lIns="91425" rIns="91425" tIns="45700">
            <a:noAutofit/>
          </a:bodyPr>
          <a:lstStyle/>
          <a:p>
            <a:pPr>
              <a:spcBef>
                <a:spcPts val="0"/>
              </a:spcBef>
              <a:buNone/>
            </a:pPr>
            <a:r>
              <a:t/>
            </a:r>
            <a:endParaRPr/>
          </a:p>
        </p:txBody>
      </p:sp>
      <p:sp>
        <p:nvSpPr>
          <p:cNvPr id="9" name="Shape 9"/>
          <p:cNvSpPr/>
          <p:nvPr/>
        </p:nvSpPr>
        <p:spPr>
          <a:xfrm flipH="1">
            <a:off x="-3832" y="12039"/>
            <a:ext cx="10925833" cy="5165065"/>
          </a:xfrm>
          <a:custGeom>
            <a:pathLst>
              <a:path extrusionOk="0" h="6863875" w="24279631">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40784"/>
                </a:srgbClr>
              </a:gs>
              <a:gs pos="41000">
                <a:srgbClr val="003171">
                  <a:alpha val="94901"/>
                </a:srgbClr>
              </a:gs>
              <a:gs pos="100000">
                <a:srgbClr val="003171">
                  <a:alpha val="94901"/>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10" name="Shape 10"/>
          <p:cNvSpPr/>
          <p:nvPr/>
        </p:nvSpPr>
        <p:spPr>
          <a:xfrm flipH="1">
            <a:off x="14659" y="660"/>
            <a:ext cx="10500940" cy="5165065"/>
          </a:xfrm>
          <a:custGeom>
            <a:pathLst>
              <a:path extrusionOk="0" h="6863875" w="24279631">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b" bIns="45700" lIns="91425" rIns="91425" tIns="45700">
            <a:noAutofit/>
          </a:bodyPr>
          <a:lstStyle/>
          <a:p>
            <a:pPr>
              <a:spcBef>
                <a:spcPts val="0"/>
              </a:spcBef>
              <a:buNone/>
            </a:pPr>
            <a:r>
              <a:t/>
            </a:r>
            <a:endParaRPr/>
          </a:p>
        </p:txBody>
      </p:sp>
      <p:sp>
        <p:nvSpPr>
          <p:cNvPr id="11" name="Shape 11"/>
          <p:cNvSpPr/>
          <p:nvPr/>
        </p:nvSpPr>
        <p:spPr>
          <a:xfrm>
            <a:off x="-846666" y="-661"/>
            <a:ext cx="2167466" cy="5176308"/>
          </a:xfrm>
          <a:custGeom>
            <a:pathLst>
              <a:path extrusionOk="0" h="6180667" w="2167467">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anchorCtr="0" anchor="ctr" bIns="45700" lIns="91425" rIns="91425" tIns="45700">
            <a:noAutofit/>
          </a:bodyPr>
          <a:lstStyle/>
          <a:p>
            <a:pPr>
              <a:spcBef>
                <a:spcPts val="0"/>
              </a:spcBef>
              <a:buNone/>
            </a:pPr>
            <a:r>
              <a:t/>
            </a:r>
            <a:endParaRPr/>
          </a:p>
        </p:txBody>
      </p:sp>
      <p:sp>
        <p:nvSpPr>
          <p:cNvPr id="12" name="Shape 12"/>
          <p:cNvSpPr/>
          <p:nvPr/>
        </p:nvSpPr>
        <p:spPr>
          <a:xfrm flipH="1" rot="10800000">
            <a:off x="-524933" y="131"/>
            <a:ext cx="1403434" cy="5176308"/>
          </a:xfrm>
          <a:custGeom>
            <a:pathLst>
              <a:path extrusionOk="0" h="6180667" w="2167467">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anchorCtr="0" anchor="ctr" bIns="45700" lIns="91425" rIns="91425" tIns="45700">
            <a:noAutofit/>
          </a:bodyPr>
          <a:lstStyle/>
          <a:p>
            <a:pPr>
              <a:spcBef>
                <a:spcPts val="0"/>
              </a:spcBef>
              <a:buNone/>
            </a:pPr>
            <a:r>
              <a:t/>
            </a:r>
            <a:endParaRPr/>
          </a:p>
        </p:txBody>
      </p:sp>
      <p:sp>
        <p:nvSpPr>
          <p:cNvPr id="13" name="Shape 13"/>
          <p:cNvSpPr txBox="1"/>
          <p:nvPr>
            <p:ph type="ctrTitle"/>
          </p:nvPr>
        </p:nvSpPr>
        <p:spPr>
          <a:xfrm>
            <a:off x="1082040" y="1242060"/>
            <a:ext cx="7050900" cy="1102500"/>
          </a:xfrm>
          <a:prstGeom prst="rect">
            <a:avLst/>
          </a:prstGeom>
        </p:spPr>
        <p:txBody>
          <a:bodyPr anchorCtr="0" anchor="b" bIns="91425" lIns="91425" rIns="91425" tIns="91425"/>
          <a:lstStyle>
            <a:lvl1pPr algn="r">
              <a:spcBef>
                <a:spcPts val="0"/>
              </a:spcBef>
              <a:buClr>
                <a:schemeClr val="lt1"/>
              </a:buClr>
              <a:buSzPct val="100000"/>
              <a:defRPr sz="4800">
                <a:solidFill>
                  <a:schemeClr val="lt1"/>
                </a:solidFill>
              </a:defRPr>
            </a:lvl1pPr>
            <a:lvl2pPr algn="r">
              <a:spcBef>
                <a:spcPts val="0"/>
              </a:spcBef>
              <a:buClr>
                <a:schemeClr val="lt1"/>
              </a:buClr>
              <a:buSzPct val="100000"/>
              <a:defRPr sz="4800">
                <a:solidFill>
                  <a:schemeClr val="lt1"/>
                </a:solidFill>
              </a:defRPr>
            </a:lvl2pPr>
            <a:lvl3pPr algn="r">
              <a:spcBef>
                <a:spcPts val="0"/>
              </a:spcBef>
              <a:buClr>
                <a:schemeClr val="lt1"/>
              </a:buClr>
              <a:buSzPct val="100000"/>
              <a:defRPr sz="4800">
                <a:solidFill>
                  <a:schemeClr val="lt1"/>
                </a:solidFill>
              </a:defRPr>
            </a:lvl3pPr>
            <a:lvl4pPr algn="r">
              <a:spcBef>
                <a:spcPts val="0"/>
              </a:spcBef>
              <a:buClr>
                <a:schemeClr val="lt1"/>
              </a:buClr>
              <a:buSzPct val="100000"/>
              <a:defRPr sz="4800">
                <a:solidFill>
                  <a:schemeClr val="lt1"/>
                </a:solidFill>
              </a:defRPr>
            </a:lvl4pPr>
            <a:lvl5pPr algn="r">
              <a:spcBef>
                <a:spcPts val="0"/>
              </a:spcBef>
              <a:buClr>
                <a:schemeClr val="lt1"/>
              </a:buClr>
              <a:buSzPct val="100000"/>
              <a:defRPr sz="4800">
                <a:solidFill>
                  <a:schemeClr val="lt1"/>
                </a:solidFill>
              </a:defRPr>
            </a:lvl5pPr>
            <a:lvl6pPr algn="r">
              <a:spcBef>
                <a:spcPts val="0"/>
              </a:spcBef>
              <a:buClr>
                <a:schemeClr val="lt1"/>
              </a:buClr>
              <a:buSzPct val="100000"/>
              <a:defRPr sz="4800">
                <a:solidFill>
                  <a:schemeClr val="lt1"/>
                </a:solidFill>
              </a:defRPr>
            </a:lvl6pPr>
            <a:lvl7pPr algn="r">
              <a:spcBef>
                <a:spcPts val="0"/>
              </a:spcBef>
              <a:buClr>
                <a:schemeClr val="lt1"/>
              </a:buClr>
              <a:buSzPct val="100000"/>
              <a:defRPr sz="4800">
                <a:solidFill>
                  <a:schemeClr val="lt1"/>
                </a:solidFill>
              </a:defRPr>
            </a:lvl7pPr>
            <a:lvl8pPr algn="r">
              <a:spcBef>
                <a:spcPts val="0"/>
              </a:spcBef>
              <a:buClr>
                <a:schemeClr val="lt1"/>
              </a:buClr>
              <a:buSzPct val="100000"/>
              <a:defRPr sz="4800">
                <a:solidFill>
                  <a:schemeClr val="lt1"/>
                </a:solidFill>
              </a:defRPr>
            </a:lvl8pPr>
            <a:lvl9pPr algn="r">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1082040" y="2423159"/>
            <a:ext cx="7035899" cy="694199"/>
          </a:xfrm>
          <a:prstGeom prst="rect">
            <a:avLst/>
          </a:prstGeom>
        </p:spPr>
        <p:txBody>
          <a:bodyPr anchorCtr="0" anchor="t" bIns="91425" lIns="91425" rIns="91425" tIns="91425"/>
          <a:lstStyle>
            <a:lvl1pPr algn="r">
              <a:spcBef>
                <a:spcPts val="0"/>
              </a:spcBef>
              <a:buClr>
                <a:schemeClr val="lt1"/>
              </a:buClr>
              <a:buSzPct val="100000"/>
              <a:buNone/>
              <a:defRPr sz="2400">
                <a:solidFill>
                  <a:schemeClr val="lt1"/>
                </a:solidFill>
              </a:defRPr>
            </a:lvl1pPr>
            <a:lvl2pPr algn="r">
              <a:spcBef>
                <a:spcPts val="0"/>
              </a:spcBef>
              <a:buClr>
                <a:schemeClr val="lt1"/>
              </a:buClr>
              <a:buSzPct val="100000"/>
              <a:buNone/>
              <a:defRPr sz="2400">
                <a:solidFill>
                  <a:schemeClr val="lt1"/>
                </a:solidFill>
              </a:defRPr>
            </a:lvl2pPr>
            <a:lvl3pPr algn="r">
              <a:spcBef>
                <a:spcPts val="0"/>
              </a:spcBef>
              <a:buClr>
                <a:schemeClr val="lt1"/>
              </a:buClr>
              <a:buNone/>
              <a:defRPr>
                <a:solidFill>
                  <a:schemeClr val="lt1"/>
                </a:solidFill>
              </a:defRPr>
            </a:lvl3pPr>
            <a:lvl4pPr algn="r">
              <a:spcBef>
                <a:spcPts val="0"/>
              </a:spcBef>
              <a:buClr>
                <a:schemeClr val="lt1"/>
              </a:buClr>
              <a:buSzPct val="100000"/>
              <a:buNone/>
              <a:defRPr sz="2400">
                <a:solidFill>
                  <a:schemeClr val="lt1"/>
                </a:solidFill>
              </a:defRPr>
            </a:lvl4pPr>
            <a:lvl5pPr algn="r">
              <a:spcBef>
                <a:spcPts val="0"/>
              </a:spcBef>
              <a:buClr>
                <a:schemeClr val="lt1"/>
              </a:buClr>
              <a:buSzPct val="100000"/>
              <a:buNone/>
              <a:defRPr sz="2400">
                <a:solidFill>
                  <a:schemeClr val="lt1"/>
                </a:solidFill>
              </a:defRPr>
            </a:lvl5pPr>
            <a:lvl6pPr algn="r">
              <a:spcBef>
                <a:spcPts val="0"/>
              </a:spcBef>
              <a:buClr>
                <a:schemeClr val="lt1"/>
              </a:buClr>
              <a:buSzPct val="100000"/>
              <a:buNone/>
              <a:defRPr sz="2400">
                <a:solidFill>
                  <a:schemeClr val="lt1"/>
                </a:solidFill>
              </a:defRPr>
            </a:lvl6pPr>
            <a:lvl7pPr algn="r">
              <a:spcBef>
                <a:spcPts val="0"/>
              </a:spcBef>
              <a:buClr>
                <a:schemeClr val="lt1"/>
              </a:buClr>
              <a:buSzPct val="100000"/>
              <a:buNone/>
              <a:defRPr sz="2400">
                <a:solidFill>
                  <a:schemeClr val="lt1"/>
                </a:solidFill>
              </a:defRPr>
            </a:lvl7pPr>
            <a:lvl8pPr algn="r">
              <a:spcBef>
                <a:spcPts val="0"/>
              </a:spcBef>
              <a:buClr>
                <a:schemeClr val="lt1"/>
              </a:buClr>
              <a:buSzPct val="100000"/>
              <a:buNone/>
              <a:defRPr sz="2400">
                <a:solidFill>
                  <a:schemeClr val="lt1"/>
                </a:solidFill>
              </a:defRPr>
            </a:lvl8pPr>
            <a:lvl9pPr algn="r">
              <a:spcBef>
                <a:spcPts val="0"/>
              </a:spcBef>
              <a:buClr>
                <a:schemeClr val="lt1"/>
              </a:buClr>
              <a:buSzPct val="100000"/>
              <a:buNone/>
              <a:defRPr sz="24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flipH="1" rot="10800000">
            <a:off x="-348182" y="-16424"/>
            <a:ext cx="1723519" cy="5159924"/>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17" name="Shape 17"/>
          <p:cNvSpPr txBox="1"/>
          <p:nvPr>
            <p:ph idx="1" type="body"/>
          </p:nvPr>
        </p:nvSpPr>
        <p:spPr>
          <a:xfrm>
            <a:off x="457200" y="1244242"/>
            <a:ext cx="8229600" cy="36303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p:nvPr/>
        </p:nvSpPr>
        <p:spPr>
          <a:xfrm flipH="1" rot="10800000">
            <a:off x="-1118653" y="774"/>
            <a:ext cx="3100650"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19" name="Shape 19"/>
          <p:cNvSpPr/>
          <p:nvPr/>
        </p:nvSpPr>
        <p:spPr>
          <a:xfrm rot="10800000">
            <a:off x="8088846" y="-9550"/>
            <a:ext cx="1100667"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a:spcBef>
                <a:spcPts val="0"/>
              </a:spcBef>
              <a:buNone/>
            </a:pPr>
            <a:r>
              <a:t/>
            </a:r>
            <a:endParaRPr/>
          </a:p>
        </p:txBody>
      </p:sp>
      <p:sp>
        <p:nvSpPr>
          <p:cNvPr id="20" name="Shape 20"/>
          <p:cNvSpPr txBox="1"/>
          <p:nvPr>
            <p:ph type="title"/>
          </p:nvPr>
        </p:nvSpPr>
        <p:spPr>
          <a:xfrm>
            <a:off x="457200" y="205978"/>
            <a:ext cx="8229600" cy="9942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flipH="1" rot="10800000">
            <a:off x="-348182" y="-16424"/>
            <a:ext cx="1723519" cy="5159924"/>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23" name="Shape 23"/>
          <p:cNvSpPr/>
          <p:nvPr/>
        </p:nvSpPr>
        <p:spPr>
          <a:xfrm flipH="1" rot="10800000">
            <a:off x="-1118653" y="774"/>
            <a:ext cx="3100650"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24" name="Shape 24"/>
          <p:cNvSpPr/>
          <p:nvPr/>
        </p:nvSpPr>
        <p:spPr>
          <a:xfrm rot="10800000">
            <a:off x="8088846" y="-9550"/>
            <a:ext cx="1100667"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a:spcBef>
                <a:spcPts val="0"/>
              </a:spcBef>
              <a:buNone/>
            </a:pPr>
            <a:r>
              <a:t/>
            </a:r>
            <a:endParaRPr/>
          </a:p>
        </p:txBody>
      </p:sp>
      <p:sp>
        <p:nvSpPr>
          <p:cNvPr id="25" name="Shape 25"/>
          <p:cNvSpPr txBox="1"/>
          <p:nvPr>
            <p:ph type="title"/>
          </p:nvPr>
        </p:nvSpPr>
        <p:spPr>
          <a:xfrm>
            <a:off x="457200" y="205978"/>
            <a:ext cx="8229600" cy="9942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 type="body"/>
          </p:nvPr>
        </p:nvSpPr>
        <p:spPr>
          <a:xfrm>
            <a:off x="457200" y="1244242"/>
            <a:ext cx="4038599" cy="3630300"/>
          </a:xfrm>
          <a:prstGeom prst="rect">
            <a:avLst/>
          </a:prstGeom>
        </p:spPr>
        <p:txBody>
          <a:bodyPr anchorCtr="0" anchor="t" bIns="91425" lIns="91425" rIns="91425" tIns="91425"/>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27" name="Shape 27"/>
          <p:cNvSpPr txBox="1"/>
          <p:nvPr>
            <p:ph idx="2" type="body"/>
          </p:nvPr>
        </p:nvSpPr>
        <p:spPr>
          <a:xfrm>
            <a:off x="4648200" y="1244242"/>
            <a:ext cx="4038599" cy="3630300"/>
          </a:xfrm>
          <a:prstGeom prst="rect">
            <a:avLst/>
          </a:prstGeom>
        </p:spPr>
        <p:txBody>
          <a:bodyPr anchorCtr="0" anchor="t" bIns="91425" lIns="91425" rIns="91425" tIns="91425"/>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flipH="1" rot="10800000">
            <a:off x="-348182" y="-16424"/>
            <a:ext cx="1723519" cy="5159924"/>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30" name="Shape 30"/>
          <p:cNvSpPr/>
          <p:nvPr/>
        </p:nvSpPr>
        <p:spPr>
          <a:xfrm flipH="1" rot="10800000">
            <a:off x="-1118653" y="774"/>
            <a:ext cx="3100650"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31" name="Shape 31"/>
          <p:cNvSpPr/>
          <p:nvPr/>
        </p:nvSpPr>
        <p:spPr>
          <a:xfrm rot="10800000">
            <a:off x="8088846" y="-9550"/>
            <a:ext cx="1100667"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a:spcBef>
                <a:spcPts val="0"/>
              </a:spcBef>
              <a:buNone/>
            </a:pPr>
            <a:r>
              <a:t/>
            </a:r>
            <a:endParaRPr/>
          </a:p>
        </p:txBody>
      </p:sp>
      <p:sp>
        <p:nvSpPr>
          <p:cNvPr id="32" name="Shape 32"/>
          <p:cNvSpPr txBox="1"/>
          <p:nvPr>
            <p:ph type="title"/>
          </p:nvPr>
        </p:nvSpPr>
        <p:spPr>
          <a:xfrm>
            <a:off x="457200" y="205978"/>
            <a:ext cx="8229600" cy="9942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grpSp>
        <p:nvGrpSpPr>
          <p:cNvPr id="34" name="Shape 34"/>
          <p:cNvGrpSpPr/>
          <p:nvPr/>
        </p:nvGrpSpPr>
        <p:grpSpPr>
          <a:xfrm>
            <a:off x="-6264" y="3700039"/>
            <a:ext cx="9150267" cy="2325488"/>
            <a:chOff x="-6264" y="4933386"/>
            <a:chExt cx="9150267" cy="3100650"/>
          </a:xfrm>
        </p:grpSpPr>
        <p:sp>
          <p:nvSpPr>
            <p:cNvPr id="35" name="Shape 35"/>
            <p:cNvSpPr/>
            <p:nvPr/>
          </p:nvSpPr>
          <p:spPr>
            <a:xfrm>
              <a:off x="-7" y="5537200"/>
              <a:ext cx="9144008" cy="1574769"/>
            </a:xfrm>
            <a:custGeom>
              <a:pathLst>
                <a:path extrusionOk="0" h="1257301" w="9144009">
                  <a:moveTo>
                    <a:pt x="5" y="266700"/>
                  </a:moveTo>
                  <a:cubicBezTo>
                    <a:pt x="8115305" y="1257301"/>
                    <a:pt x="7620009" y="0"/>
                    <a:pt x="9144009" y="186267"/>
                  </a:cubicBezTo>
                  <a:cubicBezTo>
                    <a:pt x="9144008" y="441678"/>
                    <a:pt x="9143998" y="818763"/>
                    <a:pt x="9143997" y="1074174"/>
                  </a:cubicBezTo>
                  <a:lnTo>
                    <a:pt x="0" y="1086874"/>
                  </a:lnTo>
                  <a:cubicBezTo>
                    <a:pt x="0" y="854041"/>
                    <a:pt x="5" y="499533"/>
                    <a:pt x="5" y="266700"/>
                  </a:cubicBezTo>
                  <a:close/>
                </a:path>
              </a:pathLst>
            </a:custGeom>
            <a:gradFill>
              <a:gsLst>
                <a:gs pos="0">
                  <a:srgbClr val="549FFF"/>
                </a:gs>
                <a:gs pos="100000">
                  <a:srgbClr val="003171">
                    <a:alpha val="51764"/>
                  </a:srgbClr>
                </a:gs>
              </a:gsLst>
              <a:path path="circle">
                <a:fillToRect b="50%" l="50%" r="50%" t="50%"/>
              </a:path>
              <a:tileRect/>
            </a:gradFill>
            <a:ln>
              <a:noFill/>
            </a:ln>
          </p:spPr>
          <p:txBody>
            <a:bodyPr anchorCtr="0" anchor="ctr" bIns="45700" lIns="91425" rIns="91425" tIns="45700">
              <a:noAutofit/>
            </a:bodyPr>
            <a:lstStyle/>
            <a:p>
              <a:pPr>
                <a:spcBef>
                  <a:spcPts val="0"/>
                </a:spcBef>
                <a:buNone/>
              </a:pPr>
              <a:r>
                <a:t/>
              </a:r>
              <a:endParaRPr/>
            </a:p>
          </p:txBody>
        </p:sp>
        <p:sp>
          <p:nvSpPr>
            <p:cNvPr id="36" name="Shape 36"/>
            <p:cNvSpPr/>
            <p:nvPr/>
          </p:nvSpPr>
          <p:spPr>
            <a:xfrm flipH="1" rot="5400000">
              <a:off x="3018543" y="1908578"/>
              <a:ext cx="3100650" cy="9150266"/>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78823"/>
                  </a:srgbClr>
                </a:gs>
                <a:gs pos="41000">
                  <a:srgbClr val="003171">
                    <a:alpha val="78823"/>
                  </a:srgbClr>
                </a:gs>
                <a:gs pos="100000">
                  <a:srgbClr val="003171">
                    <a:alpha val="78823"/>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37" name="Shape 37"/>
            <p:cNvSpPr/>
            <p:nvPr/>
          </p:nvSpPr>
          <p:spPr>
            <a:xfrm>
              <a:off x="-7" y="5740400"/>
              <a:ext cx="9144010" cy="1574769"/>
            </a:xfrm>
            <a:custGeom>
              <a:pathLst>
                <a:path extrusionOk="0" h="1257301" w="9144011">
                  <a:moveTo>
                    <a:pt x="7" y="266700"/>
                  </a:moveTo>
                  <a:cubicBezTo>
                    <a:pt x="8115307" y="1257301"/>
                    <a:pt x="7620011" y="0"/>
                    <a:pt x="9144011" y="186267"/>
                  </a:cubicBezTo>
                  <a:lnTo>
                    <a:pt x="9144011" y="921775"/>
                  </a:lnTo>
                  <a:lnTo>
                    <a:pt x="0" y="931914"/>
                  </a:lnTo>
                  <a:cubicBezTo>
                    <a:pt x="0" y="699081"/>
                    <a:pt x="7" y="499533"/>
                    <a:pt x="7" y="266700"/>
                  </a:cubicBezTo>
                  <a:close/>
                </a:path>
              </a:pathLst>
            </a:custGeom>
            <a:gradFill>
              <a:gsLst>
                <a:gs pos="0">
                  <a:srgbClr val="549FFF">
                    <a:alpha val="81960"/>
                  </a:srgbClr>
                </a:gs>
                <a:gs pos="100000">
                  <a:srgbClr val="003171">
                    <a:alpha val="81960"/>
                  </a:srgbClr>
                </a:gs>
              </a:gsLst>
              <a:path path="circle">
                <a:fillToRect b="50%" l="50%" r="50%" t="50%"/>
              </a:path>
              <a:tileRect/>
            </a:gradFill>
            <a:ln>
              <a:noFill/>
            </a:ln>
          </p:spPr>
          <p:txBody>
            <a:bodyPr anchorCtr="0" anchor="ctr" bIns="45700" lIns="91425" rIns="91425" tIns="45700">
              <a:noAutofit/>
            </a:bodyPr>
            <a:lstStyle/>
            <a:p>
              <a:pPr>
                <a:spcBef>
                  <a:spcPts val="0"/>
                </a:spcBef>
                <a:buNone/>
              </a:pPr>
              <a:r>
                <a:t/>
              </a:r>
              <a:endParaRPr/>
            </a:p>
          </p:txBody>
        </p:sp>
      </p:grpSp>
      <p:sp>
        <p:nvSpPr>
          <p:cNvPr id="38" name="Shape 38"/>
          <p:cNvSpPr txBox="1"/>
          <p:nvPr>
            <p:ph idx="1" type="body"/>
          </p:nvPr>
        </p:nvSpPr>
        <p:spPr>
          <a:xfrm>
            <a:off x="1792288" y="4025503"/>
            <a:ext cx="5486399" cy="603599"/>
          </a:xfrm>
          <a:prstGeom prst="rect">
            <a:avLst/>
          </a:prstGeom>
        </p:spPr>
        <p:txBody>
          <a:bodyPr anchorCtr="0" anchor="ctr" bIns="91425" lIns="91425" rIns="91425" tIns="91425"/>
          <a:lstStyle>
            <a:lvl1pPr algn="ctr">
              <a:spcBef>
                <a:spcPts val="0"/>
              </a:spcBef>
              <a:buSzPct val="100000"/>
              <a:buNone/>
              <a:defRPr sz="24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9" name="Shape 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2"/>
            </a:gs>
            <a:gs pos="100000">
              <a:schemeClr val="accent1"/>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994200"/>
          </a:xfrm>
          <a:prstGeom prst="rect">
            <a:avLst/>
          </a:prstGeom>
          <a:noFill/>
          <a:ln>
            <a:noFill/>
          </a:ln>
        </p:spPr>
        <p:txBody>
          <a:bodyPr anchorCtr="0" anchor="b" bIns="91425" lIns="91425" rIns="91425" tIns="91425"/>
          <a:lstStyle>
            <a:lvl1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1pPr>
            <a:lvl2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2pPr>
            <a:lvl3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9pPr>
          </a:lstStyle>
          <a:p/>
        </p:txBody>
      </p:sp>
      <p:sp>
        <p:nvSpPr>
          <p:cNvPr id="6" name="Shape 6"/>
          <p:cNvSpPr txBox="1"/>
          <p:nvPr>
            <p:ph idx="1" type="body"/>
          </p:nvPr>
        </p:nvSpPr>
        <p:spPr>
          <a:xfrm>
            <a:off x="457200" y="1295400"/>
            <a:ext cx="8229600" cy="3394500"/>
          </a:xfrm>
          <a:prstGeom prst="rect">
            <a:avLst/>
          </a:prstGeom>
          <a:noFill/>
          <a:ln>
            <a:noFill/>
          </a:ln>
        </p:spPr>
        <p:txBody>
          <a:bodyPr anchorCtr="0" anchor="t" bIns="91425" lIns="91425" rIns="91425" tIns="91425"/>
          <a:lstStyle>
            <a:lvl1pPr>
              <a:spcBef>
                <a:spcPts val="0"/>
              </a:spcBef>
              <a:buClr>
                <a:schemeClr val="dk2"/>
              </a:buClr>
              <a:buSzPct val="100000"/>
              <a:buFont typeface="Trebuchet MS"/>
              <a:defRPr sz="3200">
                <a:solidFill>
                  <a:schemeClr val="dk2"/>
                </a:solidFill>
                <a:latin typeface="Trebuchet MS"/>
                <a:ea typeface="Trebuchet MS"/>
                <a:cs typeface="Trebuchet MS"/>
                <a:sym typeface="Trebuchet MS"/>
              </a:defRPr>
            </a:lvl1pPr>
            <a:lvl2pPr>
              <a:spcBef>
                <a:spcPts val="560"/>
              </a:spcBef>
              <a:buClr>
                <a:schemeClr val="dk2"/>
              </a:buClr>
              <a:buSzPct val="100000"/>
              <a:buFont typeface="Trebuchet MS"/>
              <a:defRPr sz="28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4pPr>
            <a:lvl5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5pPr>
            <a:lvl6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6pPr>
            <a:lvl7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7pPr>
            <a:lvl8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8pPr>
            <a:lvl9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03.png"/><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0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hyperlink" Target="https://github.com/eledezma/CodeEscap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3" Type="http://schemas.openxmlformats.org/officeDocument/2006/relationships/image" Target="../media/image24.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 Id="rId3" Type="http://schemas.openxmlformats.org/officeDocument/2006/relationships/image" Target="../media/image2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01.jpg"/><Relationship Id="rId3" Type="http://schemas.openxmlformats.org/officeDocument/2006/relationships/image" Target="../media/image06.jpg"/><Relationship Id="rId6" Type="http://schemas.openxmlformats.org/officeDocument/2006/relationships/image" Target="../media/image02.jpg"/><Relationship Id="rId5" Type="http://schemas.openxmlformats.org/officeDocument/2006/relationships/image" Target="../media/image07.png"/><Relationship Id="rId8" Type="http://schemas.openxmlformats.org/officeDocument/2006/relationships/image" Target="../media/image00.jpg"/><Relationship Id="rId7" Type="http://schemas.openxmlformats.org/officeDocument/2006/relationships/image" Target="../media/image0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ctrTitle"/>
          </p:nvPr>
        </p:nvSpPr>
        <p:spPr>
          <a:xfrm>
            <a:off x="1082040" y="1242060"/>
            <a:ext cx="7050900" cy="1102500"/>
          </a:xfrm>
          <a:prstGeom prst="rect">
            <a:avLst/>
          </a:prstGeom>
        </p:spPr>
        <p:txBody>
          <a:bodyPr anchorCtr="0" anchor="b" bIns="91425" lIns="91425" rIns="91425" tIns="91425">
            <a:noAutofit/>
          </a:bodyPr>
          <a:lstStyle/>
          <a:p>
            <a:pPr>
              <a:spcBef>
                <a:spcPts val="0"/>
              </a:spcBef>
              <a:buNone/>
            </a:pPr>
            <a:r>
              <a:rPr lang="en"/>
              <a:t>CODE ESCAPE</a:t>
            </a:r>
          </a:p>
        </p:txBody>
      </p:sp>
      <p:sp>
        <p:nvSpPr>
          <p:cNvPr id="42" name="Shape 42"/>
          <p:cNvSpPr txBox="1"/>
          <p:nvPr>
            <p:ph idx="1" type="subTitle"/>
          </p:nvPr>
        </p:nvSpPr>
        <p:spPr>
          <a:xfrm>
            <a:off x="956650" y="2646800"/>
            <a:ext cx="7491600" cy="1102500"/>
          </a:xfrm>
          <a:prstGeom prst="rect">
            <a:avLst/>
          </a:prstGeom>
          <a:ln cap="flat" w="9525">
            <a:solidFill>
              <a:srgbClr val="FFFFFF"/>
            </a:solidFill>
            <a:prstDash val="solid"/>
            <a:round/>
            <a:headEnd len="med" w="med" type="none"/>
            <a:tailEnd len="med" w="med" type="none"/>
          </a:ln>
        </p:spPr>
        <p:txBody>
          <a:bodyPr anchorCtr="0" anchor="t" bIns="91425" lIns="91425" rIns="91425" tIns="91425">
            <a:noAutofit/>
          </a:bodyPr>
          <a:lstStyle/>
          <a:p>
            <a:pPr>
              <a:spcBef>
                <a:spcPts val="0"/>
              </a:spcBef>
              <a:buNone/>
            </a:pPr>
            <a:r>
              <a:rPr lang="en" sz="1800">
                <a:solidFill>
                  <a:srgbClr val="FFFFFF"/>
                </a:solidFill>
              </a:rPr>
              <a:t>Ernie Ledezma, Dani Odicho, Tariq Rafiq, Joseph Peña, Abel Lawal, Oscar Lugo, Jose Pech, Kasun Hettiarachchi</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idx="1" type="body"/>
          </p:nvPr>
        </p:nvSpPr>
        <p:spPr>
          <a:xfrm>
            <a:off x="991425" y="2113917"/>
            <a:ext cx="8229600" cy="3630300"/>
          </a:xfrm>
          <a:prstGeom prst="rect">
            <a:avLst/>
          </a:prstGeom>
        </p:spPr>
        <p:txBody>
          <a:bodyPr anchorCtr="0" anchor="t" bIns="91425" lIns="91425" rIns="91425" tIns="91425">
            <a:noAutofit/>
          </a:bodyPr>
          <a:lstStyle/>
          <a:p>
            <a:pPr lvl="0" rtl="0">
              <a:spcBef>
                <a:spcPts val="0"/>
              </a:spcBef>
              <a:buNone/>
            </a:pPr>
            <a:r>
              <a:t/>
            </a:r>
            <a:endParaRPr>
              <a:solidFill>
                <a:srgbClr val="990000"/>
              </a:solidFill>
            </a:endParaRPr>
          </a:p>
        </p:txBody>
      </p:sp>
      <p:sp>
        <p:nvSpPr>
          <p:cNvPr id="137" name="Shape 137"/>
          <p:cNvSpPr txBox="1"/>
          <p:nvPr>
            <p:ph type="title"/>
          </p:nvPr>
        </p:nvSpPr>
        <p:spPr>
          <a:xfrm>
            <a:off x="991425" y="136650"/>
            <a:ext cx="4981799" cy="648300"/>
          </a:xfrm>
          <a:prstGeom prst="rect">
            <a:avLst/>
          </a:prstGeom>
        </p:spPr>
        <p:txBody>
          <a:bodyPr anchorCtr="0" anchor="b" bIns="91425" lIns="91425" rIns="91425" tIns="91425">
            <a:noAutofit/>
          </a:bodyPr>
          <a:lstStyle/>
          <a:p>
            <a:pPr lvl="0" rtl="0">
              <a:spcBef>
                <a:spcPts val="0"/>
              </a:spcBef>
              <a:buNone/>
            </a:pPr>
            <a:r>
              <a:rPr lang="en">
                <a:solidFill>
                  <a:srgbClr val="990000"/>
                </a:solidFill>
              </a:rPr>
              <a:t>Meeting Notes</a:t>
            </a:r>
          </a:p>
        </p:txBody>
      </p:sp>
      <p:pic>
        <p:nvPicPr>
          <p:cNvPr id="138" name="Shape 138"/>
          <p:cNvPicPr preferRelativeResize="0"/>
          <p:nvPr/>
        </p:nvPicPr>
        <p:blipFill>
          <a:blip r:embed="rId3">
            <a:alphaModFix/>
          </a:blip>
          <a:stretch>
            <a:fillRect/>
          </a:stretch>
        </p:blipFill>
        <p:spPr>
          <a:xfrm>
            <a:off x="5290575" y="1900850"/>
            <a:ext cx="3853426" cy="1152739"/>
          </a:xfrm>
          <a:prstGeom prst="rect">
            <a:avLst/>
          </a:prstGeom>
          <a:noFill/>
          <a:ln>
            <a:noFill/>
          </a:ln>
        </p:spPr>
      </p:pic>
      <p:pic>
        <p:nvPicPr>
          <p:cNvPr id="139" name="Shape 139"/>
          <p:cNvPicPr preferRelativeResize="0"/>
          <p:nvPr/>
        </p:nvPicPr>
        <p:blipFill>
          <a:blip r:embed="rId4">
            <a:alphaModFix/>
          </a:blip>
          <a:stretch>
            <a:fillRect/>
          </a:stretch>
        </p:blipFill>
        <p:spPr>
          <a:xfrm>
            <a:off x="660525" y="784950"/>
            <a:ext cx="4630050" cy="418684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idx="1" type="body"/>
          </p:nvPr>
        </p:nvSpPr>
        <p:spPr>
          <a:xfrm>
            <a:off x="991425" y="2113917"/>
            <a:ext cx="8229600" cy="3630300"/>
          </a:xfrm>
          <a:prstGeom prst="rect">
            <a:avLst/>
          </a:prstGeom>
        </p:spPr>
        <p:txBody>
          <a:bodyPr anchorCtr="0" anchor="t" bIns="91425" lIns="91425" rIns="91425" tIns="91425">
            <a:noAutofit/>
          </a:bodyPr>
          <a:lstStyle/>
          <a:p>
            <a:pPr lvl="0" rtl="0">
              <a:spcBef>
                <a:spcPts val="0"/>
              </a:spcBef>
              <a:buNone/>
            </a:pPr>
            <a:r>
              <a:t/>
            </a:r>
            <a:endParaRPr>
              <a:solidFill>
                <a:srgbClr val="990000"/>
              </a:solidFill>
            </a:endParaRPr>
          </a:p>
        </p:txBody>
      </p:sp>
      <p:sp>
        <p:nvSpPr>
          <p:cNvPr id="145" name="Shape 145"/>
          <p:cNvSpPr txBox="1"/>
          <p:nvPr>
            <p:ph type="title"/>
          </p:nvPr>
        </p:nvSpPr>
        <p:spPr>
          <a:xfrm>
            <a:off x="1043875" y="136650"/>
            <a:ext cx="6000600" cy="648300"/>
          </a:xfrm>
          <a:prstGeom prst="rect">
            <a:avLst/>
          </a:prstGeom>
        </p:spPr>
        <p:txBody>
          <a:bodyPr anchorCtr="0" anchor="b" bIns="91425" lIns="91425" rIns="91425" tIns="91425">
            <a:noAutofit/>
          </a:bodyPr>
          <a:lstStyle/>
          <a:p>
            <a:pPr lvl="0" rtl="0">
              <a:spcBef>
                <a:spcPts val="0"/>
              </a:spcBef>
              <a:buNone/>
            </a:pPr>
            <a:r>
              <a:rPr lang="en">
                <a:solidFill>
                  <a:srgbClr val="990000"/>
                </a:solidFill>
              </a:rPr>
              <a:t>Sprint Retrospective</a:t>
            </a:r>
          </a:p>
        </p:txBody>
      </p:sp>
      <p:pic>
        <p:nvPicPr>
          <p:cNvPr id="146" name="Shape 146"/>
          <p:cNvPicPr preferRelativeResize="0"/>
          <p:nvPr/>
        </p:nvPicPr>
        <p:blipFill>
          <a:blip r:embed="rId3">
            <a:alphaModFix/>
          </a:blip>
          <a:stretch>
            <a:fillRect/>
          </a:stretch>
        </p:blipFill>
        <p:spPr>
          <a:xfrm>
            <a:off x="723075" y="682899"/>
            <a:ext cx="5888725" cy="432394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1351500" y="100953"/>
            <a:ext cx="8229600" cy="994200"/>
          </a:xfrm>
          <a:prstGeom prst="rect">
            <a:avLst/>
          </a:prstGeom>
        </p:spPr>
        <p:txBody>
          <a:bodyPr anchorCtr="0" anchor="b" bIns="91425" lIns="91425" rIns="91425" tIns="91425">
            <a:noAutofit/>
          </a:bodyPr>
          <a:lstStyle/>
          <a:p>
            <a:pPr lvl="0" rtl="0">
              <a:spcBef>
                <a:spcPts val="0"/>
              </a:spcBef>
              <a:buNone/>
            </a:pPr>
            <a:r>
              <a:rPr lang="en">
                <a:solidFill>
                  <a:srgbClr val="990000"/>
                </a:solidFill>
              </a:rPr>
              <a:t>Product Backlog</a:t>
            </a:r>
          </a:p>
        </p:txBody>
      </p:sp>
      <p:pic>
        <p:nvPicPr>
          <p:cNvPr id="152" name="Shape 152"/>
          <p:cNvPicPr preferRelativeResize="0"/>
          <p:nvPr/>
        </p:nvPicPr>
        <p:blipFill>
          <a:blip r:embed="rId3">
            <a:alphaModFix/>
          </a:blip>
          <a:stretch>
            <a:fillRect/>
          </a:stretch>
        </p:blipFill>
        <p:spPr>
          <a:xfrm>
            <a:off x="1146250" y="1095150"/>
            <a:ext cx="7065199" cy="38951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idx="1" type="body"/>
          </p:nvPr>
        </p:nvSpPr>
        <p:spPr>
          <a:xfrm>
            <a:off x="1503900" y="1750692"/>
            <a:ext cx="8229600" cy="3630300"/>
          </a:xfrm>
          <a:prstGeom prst="rect">
            <a:avLst/>
          </a:prstGeom>
        </p:spPr>
        <p:txBody>
          <a:bodyPr anchorCtr="0" anchor="t" bIns="91425" lIns="91425" rIns="91425" tIns="91425">
            <a:noAutofit/>
          </a:bodyPr>
          <a:lstStyle/>
          <a:p>
            <a:pPr lvl="0" rtl="0">
              <a:spcBef>
                <a:spcPts val="0"/>
              </a:spcBef>
              <a:buNone/>
            </a:pPr>
            <a:r>
              <a:t/>
            </a:r>
            <a:endParaRPr>
              <a:solidFill>
                <a:srgbClr val="990000"/>
              </a:solidFill>
            </a:endParaRPr>
          </a:p>
        </p:txBody>
      </p:sp>
      <p:sp>
        <p:nvSpPr>
          <p:cNvPr id="158" name="Shape 158"/>
          <p:cNvSpPr txBox="1"/>
          <p:nvPr>
            <p:ph type="title"/>
          </p:nvPr>
        </p:nvSpPr>
        <p:spPr>
          <a:xfrm>
            <a:off x="1177525" y="3"/>
            <a:ext cx="8229600" cy="994200"/>
          </a:xfrm>
          <a:prstGeom prst="rect">
            <a:avLst/>
          </a:prstGeom>
        </p:spPr>
        <p:txBody>
          <a:bodyPr anchorCtr="0" anchor="b" bIns="91425" lIns="91425" rIns="91425" tIns="91425">
            <a:noAutofit/>
          </a:bodyPr>
          <a:lstStyle/>
          <a:p>
            <a:pPr lvl="0" rtl="0">
              <a:spcBef>
                <a:spcPts val="0"/>
              </a:spcBef>
              <a:buNone/>
            </a:pPr>
            <a:r>
              <a:rPr lang="en">
                <a:solidFill>
                  <a:srgbClr val="990000"/>
                </a:solidFill>
              </a:rPr>
              <a:t>Sprint 1</a:t>
            </a:r>
          </a:p>
        </p:txBody>
      </p:sp>
      <p:pic>
        <p:nvPicPr>
          <p:cNvPr id="159" name="Shape 159"/>
          <p:cNvPicPr preferRelativeResize="0"/>
          <p:nvPr/>
        </p:nvPicPr>
        <p:blipFill>
          <a:blip r:embed="rId3">
            <a:alphaModFix/>
          </a:blip>
          <a:stretch>
            <a:fillRect/>
          </a:stretch>
        </p:blipFill>
        <p:spPr>
          <a:xfrm>
            <a:off x="1177524" y="1118724"/>
            <a:ext cx="5492477" cy="1763174"/>
          </a:xfrm>
          <a:prstGeom prst="rect">
            <a:avLst/>
          </a:prstGeom>
          <a:noFill/>
          <a:ln>
            <a:noFill/>
          </a:ln>
        </p:spPr>
      </p:pic>
      <p:pic>
        <p:nvPicPr>
          <p:cNvPr id="160" name="Shape 160"/>
          <p:cNvPicPr preferRelativeResize="0"/>
          <p:nvPr/>
        </p:nvPicPr>
        <p:blipFill>
          <a:blip r:embed="rId4">
            <a:alphaModFix/>
          </a:blip>
          <a:stretch>
            <a:fillRect/>
          </a:stretch>
        </p:blipFill>
        <p:spPr>
          <a:xfrm>
            <a:off x="1177525" y="3115100"/>
            <a:ext cx="4178275" cy="1763174"/>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idx="1" type="body"/>
          </p:nvPr>
        </p:nvSpPr>
        <p:spPr>
          <a:xfrm>
            <a:off x="1503900" y="1750692"/>
            <a:ext cx="8229600" cy="3630300"/>
          </a:xfrm>
          <a:prstGeom prst="rect">
            <a:avLst/>
          </a:prstGeom>
        </p:spPr>
        <p:txBody>
          <a:bodyPr anchorCtr="0" anchor="t" bIns="91425" lIns="91425" rIns="91425" tIns="91425">
            <a:noAutofit/>
          </a:bodyPr>
          <a:lstStyle/>
          <a:p>
            <a:pPr lvl="0" rtl="0">
              <a:spcBef>
                <a:spcPts val="0"/>
              </a:spcBef>
              <a:buNone/>
            </a:pPr>
            <a:r>
              <a:t/>
            </a:r>
            <a:endParaRPr>
              <a:solidFill>
                <a:srgbClr val="990000"/>
              </a:solidFill>
            </a:endParaRPr>
          </a:p>
        </p:txBody>
      </p:sp>
      <p:sp>
        <p:nvSpPr>
          <p:cNvPr id="166" name="Shape 166"/>
          <p:cNvSpPr txBox="1"/>
          <p:nvPr>
            <p:ph type="title"/>
          </p:nvPr>
        </p:nvSpPr>
        <p:spPr>
          <a:xfrm>
            <a:off x="1119875" y="3"/>
            <a:ext cx="8229600" cy="994200"/>
          </a:xfrm>
          <a:prstGeom prst="rect">
            <a:avLst/>
          </a:prstGeom>
        </p:spPr>
        <p:txBody>
          <a:bodyPr anchorCtr="0" anchor="b" bIns="91425" lIns="91425" rIns="91425" tIns="91425">
            <a:noAutofit/>
          </a:bodyPr>
          <a:lstStyle/>
          <a:p>
            <a:pPr lvl="0" rtl="0">
              <a:spcBef>
                <a:spcPts val="0"/>
              </a:spcBef>
              <a:buNone/>
            </a:pPr>
            <a:r>
              <a:rPr lang="en">
                <a:solidFill>
                  <a:srgbClr val="990000"/>
                </a:solidFill>
              </a:rPr>
              <a:t>Sprint 2</a:t>
            </a:r>
          </a:p>
        </p:txBody>
      </p:sp>
      <p:pic>
        <p:nvPicPr>
          <p:cNvPr id="167" name="Shape 167"/>
          <p:cNvPicPr preferRelativeResize="0"/>
          <p:nvPr/>
        </p:nvPicPr>
        <p:blipFill>
          <a:blip r:embed="rId3">
            <a:alphaModFix/>
          </a:blip>
          <a:stretch>
            <a:fillRect/>
          </a:stretch>
        </p:blipFill>
        <p:spPr>
          <a:xfrm>
            <a:off x="1177526" y="1069050"/>
            <a:ext cx="4491775" cy="2136974"/>
          </a:xfrm>
          <a:prstGeom prst="rect">
            <a:avLst/>
          </a:prstGeom>
          <a:noFill/>
          <a:ln>
            <a:noFill/>
          </a:ln>
        </p:spPr>
      </p:pic>
      <p:pic>
        <p:nvPicPr>
          <p:cNvPr id="168" name="Shape 168"/>
          <p:cNvPicPr preferRelativeResize="0"/>
          <p:nvPr/>
        </p:nvPicPr>
        <p:blipFill>
          <a:blip r:embed="rId4">
            <a:alphaModFix/>
          </a:blip>
          <a:stretch>
            <a:fillRect/>
          </a:stretch>
        </p:blipFill>
        <p:spPr>
          <a:xfrm>
            <a:off x="1177525" y="3448025"/>
            <a:ext cx="4326025" cy="154554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idx="1" type="body"/>
          </p:nvPr>
        </p:nvSpPr>
        <p:spPr>
          <a:xfrm>
            <a:off x="1503900" y="1750692"/>
            <a:ext cx="8229600" cy="3630300"/>
          </a:xfrm>
          <a:prstGeom prst="rect">
            <a:avLst/>
          </a:prstGeom>
        </p:spPr>
        <p:txBody>
          <a:bodyPr anchorCtr="0" anchor="t" bIns="91425" lIns="91425" rIns="91425" tIns="91425">
            <a:noAutofit/>
          </a:bodyPr>
          <a:lstStyle/>
          <a:p>
            <a:pPr lvl="0" rtl="0">
              <a:spcBef>
                <a:spcPts val="0"/>
              </a:spcBef>
              <a:buNone/>
            </a:pPr>
            <a:r>
              <a:t/>
            </a:r>
            <a:endParaRPr>
              <a:solidFill>
                <a:srgbClr val="990000"/>
              </a:solidFill>
            </a:endParaRPr>
          </a:p>
        </p:txBody>
      </p:sp>
      <p:sp>
        <p:nvSpPr>
          <p:cNvPr id="174" name="Shape 174"/>
          <p:cNvSpPr txBox="1"/>
          <p:nvPr>
            <p:ph type="title"/>
          </p:nvPr>
        </p:nvSpPr>
        <p:spPr>
          <a:xfrm>
            <a:off x="1177525" y="3"/>
            <a:ext cx="8229600" cy="994200"/>
          </a:xfrm>
          <a:prstGeom prst="rect">
            <a:avLst/>
          </a:prstGeom>
        </p:spPr>
        <p:txBody>
          <a:bodyPr anchorCtr="0" anchor="b" bIns="91425" lIns="91425" rIns="91425" tIns="91425">
            <a:noAutofit/>
          </a:bodyPr>
          <a:lstStyle/>
          <a:p>
            <a:pPr lvl="0" rtl="0">
              <a:spcBef>
                <a:spcPts val="0"/>
              </a:spcBef>
              <a:buNone/>
            </a:pPr>
            <a:r>
              <a:rPr lang="en">
                <a:solidFill>
                  <a:srgbClr val="990000"/>
                </a:solidFill>
              </a:rPr>
              <a:t>Sprint 3</a:t>
            </a:r>
          </a:p>
        </p:txBody>
      </p:sp>
      <p:pic>
        <p:nvPicPr>
          <p:cNvPr id="175" name="Shape 175"/>
          <p:cNvPicPr preferRelativeResize="0"/>
          <p:nvPr/>
        </p:nvPicPr>
        <p:blipFill>
          <a:blip r:embed="rId3">
            <a:alphaModFix/>
          </a:blip>
          <a:stretch>
            <a:fillRect/>
          </a:stretch>
        </p:blipFill>
        <p:spPr>
          <a:xfrm>
            <a:off x="1177525" y="3718525"/>
            <a:ext cx="3331674" cy="1356700"/>
          </a:xfrm>
          <a:prstGeom prst="rect">
            <a:avLst/>
          </a:prstGeom>
          <a:noFill/>
          <a:ln>
            <a:noFill/>
          </a:ln>
        </p:spPr>
      </p:pic>
      <p:pic>
        <p:nvPicPr>
          <p:cNvPr id="176" name="Shape 176"/>
          <p:cNvPicPr preferRelativeResize="0"/>
          <p:nvPr/>
        </p:nvPicPr>
        <p:blipFill>
          <a:blip r:embed="rId4">
            <a:alphaModFix/>
          </a:blip>
          <a:stretch>
            <a:fillRect/>
          </a:stretch>
        </p:blipFill>
        <p:spPr>
          <a:xfrm>
            <a:off x="1177526" y="994200"/>
            <a:ext cx="5298949" cy="264397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idx="1" type="body"/>
          </p:nvPr>
        </p:nvSpPr>
        <p:spPr>
          <a:xfrm>
            <a:off x="1503900" y="1750692"/>
            <a:ext cx="8229600" cy="3630300"/>
          </a:xfrm>
          <a:prstGeom prst="rect">
            <a:avLst/>
          </a:prstGeom>
        </p:spPr>
        <p:txBody>
          <a:bodyPr anchorCtr="0" anchor="t" bIns="91425" lIns="91425" rIns="91425" tIns="91425">
            <a:noAutofit/>
          </a:bodyPr>
          <a:lstStyle/>
          <a:p>
            <a:pPr lvl="0" rtl="0">
              <a:spcBef>
                <a:spcPts val="0"/>
              </a:spcBef>
              <a:buNone/>
            </a:pPr>
            <a:r>
              <a:t/>
            </a:r>
            <a:endParaRPr>
              <a:solidFill>
                <a:srgbClr val="990000"/>
              </a:solidFill>
            </a:endParaRPr>
          </a:p>
        </p:txBody>
      </p:sp>
      <p:sp>
        <p:nvSpPr>
          <p:cNvPr id="182" name="Shape 182"/>
          <p:cNvSpPr txBox="1"/>
          <p:nvPr>
            <p:ph type="title"/>
          </p:nvPr>
        </p:nvSpPr>
        <p:spPr>
          <a:xfrm>
            <a:off x="1177525" y="3"/>
            <a:ext cx="8229600" cy="994200"/>
          </a:xfrm>
          <a:prstGeom prst="rect">
            <a:avLst/>
          </a:prstGeom>
        </p:spPr>
        <p:txBody>
          <a:bodyPr anchorCtr="0" anchor="b" bIns="91425" lIns="91425" rIns="91425" tIns="91425">
            <a:noAutofit/>
          </a:bodyPr>
          <a:lstStyle/>
          <a:p>
            <a:pPr lvl="0" rtl="0">
              <a:spcBef>
                <a:spcPts val="0"/>
              </a:spcBef>
              <a:buNone/>
            </a:pPr>
            <a:r>
              <a:rPr lang="en">
                <a:solidFill>
                  <a:srgbClr val="990000"/>
                </a:solidFill>
              </a:rPr>
              <a:t>Sprint 4</a:t>
            </a:r>
          </a:p>
        </p:txBody>
      </p:sp>
      <p:pic>
        <p:nvPicPr>
          <p:cNvPr id="183" name="Shape 183"/>
          <p:cNvPicPr preferRelativeResize="0"/>
          <p:nvPr/>
        </p:nvPicPr>
        <p:blipFill>
          <a:blip r:embed="rId3">
            <a:alphaModFix/>
          </a:blip>
          <a:stretch>
            <a:fillRect/>
          </a:stretch>
        </p:blipFill>
        <p:spPr>
          <a:xfrm>
            <a:off x="1177525" y="994200"/>
            <a:ext cx="6177424" cy="1953424"/>
          </a:xfrm>
          <a:prstGeom prst="rect">
            <a:avLst/>
          </a:prstGeom>
          <a:noFill/>
          <a:ln>
            <a:noFill/>
          </a:ln>
        </p:spPr>
      </p:pic>
      <p:pic>
        <p:nvPicPr>
          <p:cNvPr id="184" name="Shape 184"/>
          <p:cNvPicPr preferRelativeResize="0"/>
          <p:nvPr/>
        </p:nvPicPr>
        <p:blipFill>
          <a:blip r:embed="rId4">
            <a:alphaModFix/>
          </a:blip>
          <a:stretch>
            <a:fillRect/>
          </a:stretch>
        </p:blipFill>
        <p:spPr>
          <a:xfrm>
            <a:off x="1177524" y="3047025"/>
            <a:ext cx="5059274" cy="2020099"/>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idx="1" type="body"/>
          </p:nvPr>
        </p:nvSpPr>
        <p:spPr>
          <a:xfrm>
            <a:off x="1503900" y="1750692"/>
            <a:ext cx="8229600" cy="3630300"/>
          </a:xfrm>
          <a:prstGeom prst="rect">
            <a:avLst/>
          </a:prstGeom>
        </p:spPr>
        <p:txBody>
          <a:bodyPr anchorCtr="0" anchor="t" bIns="91425" lIns="91425" rIns="91425" tIns="91425">
            <a:noAutofit/>
          </a:bodyPr>
          <a:lstStyle/>
          <a:p>
            <a:pPr lvl="0" rtl="0">
              <a:spcBef>
                <a:spcPts val="0"/>
              </a:spcBef>
              <a:buNone/>
            </a:pPr>
            <a:r>
              <a:t/>
            </a:r>
            <a:endParaRPr>
              <a:solidFill>
                <a:srgbClr val="990000"/>
              </a:solidFill>
            </a:endParaRPr>
          </a:p>
        </p:txBody>
      </p:sp>
      <p:sp>
        <p:nvSpPr>
          <p:cNvPr id="190" name="Shape 190"/>
          <p:cNvSpPr txBox="1"/>
          <p:nvPr>
            <p:ph type="title"/>
          </p:nvPr>
        </p:nvSpPr>
        <p:spPr>
          <a:xfrm>
            <a:off x="1177525" y="3"/>
            <a:ext cx="8229600" cy="994200"/>
          </a:xfrm>
          <a:prstGeom prst="rect">
            <a:avLst/>
          </a:prstGeom>
        </p:spPr>
        <p:txBody>
          <a:bodyPr anchorCtr="0" anchor="b" bIns="91425" lIns="91425" rIns="91425" tIns="91425">
            <a:noAutofit/>
          </a:bodyPr>
          <a:lstStyle/>
          <a:p>
            <a:pPr lvl="0" rtl="0">
              <a:spcBef>
                <a:spcPts val="0"/>
              </a:spcBef>
              <a:buNone/>
            </a:pPr>
            <a:r>
              <a:rPr lang="en">
                <a:solidFill>
                  <a:srgbClr val="990000"/>
                </a:solidFill>
              </a:rPr>
              <a:t>Sprint 5</a:t>
            </a:r>
          </a:p>
        </p:txBody>
      </p:sp>
      <p:pic>
        <p:nvPicPr>
          <p:cNvPr id="191" name="Shape 191"/>
          <p:cNvPicPr preferRelativeResize="0"/>
          <p:nvPr/>
        </p:nvPicPr>
        <p:blipFill>
          <a:blip r:embed="rId3">
            <a:alphaModFix/>
          </a:blip>
          <a:stretch>
            <a:fillRect/>
          </a:stretch>
        </p:blipFill>
        <p:spPr>
          <a:xfrm>
            <a:off x="1177525" y="994200"/>
            <a:ext cx="5904099" cy="2073100"/>
          </a:xfrm>
          <a:prstGeom prst="rect">
            <a:avLst/>
          </a:prstGeom>
          <a:noFill/>
          <a:ln>
            <a:noFill/>
          </a:ln>
        </p:spPr>
      </p:pic>
      <p:pic>
        <p:nvPicPr>
          <p:cNvPr id="192" name="Shape 192"/>
          <p:cNvPicPr preferRelativeResize="0"/>
          <p:nvPr/>
        </p:nvPicPr>
        <p:blipFill>
          <a:blip r:embed="rId4">
            <a:alphaModFix/>
          </a:blip>
          <a:stretch>
            <a:fillRect/>
          </a:stretch>
        </p:blipFill>
        <p:spPr>
          <a:xfrm>
            <a:off x="1177525" y="3129400"/>
            <a:ext cx="4686549" cy="192829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idx="1" type="body"/>
          </p:nvPr>
        </p:nvSpPr>
        <p:spPr>
          <a:xfrm>
            <a:off x="991425" y="2113917"/>
            <a:ext cx="8229600" cy="3630300"/>
          </a:xfrm>
          <a:prstGeom prst="rect">
            <a:avLst/>
          </a:prstGeom>
        </p:spPr>
        <p:txBody>
          <a:bodyPr anchorCtr="0" anchor="t" bIns="91425" lIns="91425" rIns="91425" tIns="91425">
            <a:noAutofit/>
          </a:bodyPr>
          <a:lstStyle/>
          <a:p>
            <a:pPr lvl="0" rtl="0">
              <a:spcBef>
                <a:spcPts val="0"/>
              </a:spcBef>
              <a:buNone/>
            </a:pPr>
            <a:r>
              <a:t/>
            </a:r>
            <a:endParaRPr>
              <a:solidFill>
                <a:srgbClr val="990000"/>
              </a:solidFill>
            </a:endParaRPr>
          </a:p>
        </p:txBody>
      </p:sp>
      <p:sp>
        <p:nvSpPr>
          <p:cNvPr id="198" name="Shape 198"/>
          <p:cNvSpPr txBox="1"/>
          <p:nvPr>
            <p:ph type="title"/>
          </p:nvPr>
        </p:nvSpPr>
        <p:spPr>
          <a:xfrm>
            <a:off x="684600" y="-47599"/>
            <a:ext cx="8229600" cy="710099"/>
          </a:xfrm>
          <a:prstGeom prst="rect">
            <a:avLst/>
          </a:prstGeom>
        </p:spPr>
        <p:txBody>
          <a:bodyPr anchorCtr="0" anchor="b" bIns="91425" lIns="91425" rIns="91425" tIns="91425">
            <a:noAutofit/>
          </a:bodyPr>
          <a:lstStyle/>
          <a:p>
            <a:pPr lvl="0" rtl="0">
              <a:spcBef>
                <a:spcPts val="0"/>
              </a:spcBef>
              <a:buNone/>
            </a:pPr>
            <a:r>
              <a:rPr lang="en">
                <a:solidFill>
                  <a:srgbClr val="990000"/>
                </a:solidFill>
              </a:rPr>
              <a:t>Semester Burndown</a:t>
            </a:r>
          </a:p>
        </p:txBody>
      </p:sp>
      <p:pic>
        <p:nvPicPr>
          <p:cNvPr id="199" name="Shape 199"/>
          <p:cNvPicPr preferRelativeResize="0"/>
          <p:nvPr/>
        </p:nvPicPr>
        <p:blipFill>
          <a:blip r:embed="rId3">
            <a:alphaModFix/>
          </a:blip>
          <a:stretch>
            <a:fillRect/>
          </a:stretch>
        </p:blipFill>
        <p:spPr>
          <a:xfrm>
            <a:off x="684600" y="611975"/>
            <a:ext cx="7298104" cy="444150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idx="1" type="body"/>
          </p:nvPr>
        </p:nvSpPr>
        <p:spPr>
          <a:xfrm>
            <a:off x="1503900" y="1750692"/>
            <a:ext cx="8229600" cy="3630300"/>
          </a:xfrm>
          <a:prstGeom prst="rect">
            <a:avLst/>
          </a:prstGeom>
        </p:spPr>
        <p:txBody>
          <a:bodyPr anchorCtr="0" anchor="t" bIns="91425" lIns="91425" rIns="91425" tIns="91425">
            <a:noAutofit/>
          </a:bodyPr>
          <a:lstStyle/>
          <a:p>
            <a:pPr lvl="0" rtl="0">
              <a:spcBef>
                <a:spcPts val="0"/>
              </a:spcBef>
              <a:buNone/>
            </a:pPr>
            <a:r>
              <a:t/>
            </a:r>
            <a:endParaRPr>
              <a:solidFill>
                <a:srgbClr val="990000"/>
              </a:solidFill>
            </a:endParaRPr>
          </a:p>
        </p:txBody>
      </p:sp>
      <p:sp>
        <p:nvSpPr>
          <p:cNvPr id="205" name="Shape 205"/>
          <p:cNvSpPr txBox="1"/>
          <p:nvPr>
            <p:ph type="title"/>
          </p:nvPr>
        </p:nvSpPr>
        <p:spPr>
          <a:xfrm>
            <a:off x="543225" y="211225"/>
            <a:ext cx="3332999" cy="548699"/>
          </a:xfrm>
          <a:prstGeom prst="rect">
            <a:avLst/>
          </a:prstGeom>
        </p:spPr>
        <p:txBody>
          <a:bodyPr anchorCtr="0" anchor="b" bIns="91425" lIns="91425" rIns="91425" tIns="91425">
            <a:noAutofit/>
          </a:bodyPr>
          <a:lstStyle/>
          <a:p>
            <a:pPr lvl="0" rtl="0">
              <a:spcBef>
                <a:spcPts val="0"/>
              </a:spcBef>
              <a:buNone/>
            </a:pPr>
            <a:r>
              <a:rPr lang="en">
                <a:solidFill>
                  <a:srgbClr val="990000"/>
                </a:solidFill>
              </a:rPr>
              <a:t>Github</a:t>
            </a:r>
          </a:p>
        </p:txBody>
      </p:sp>
      <p:pic>
        <p:nvPicPr>
          <p:cNvPr id="206" name="Shape 206"/>
          <p:cNvPicPr preferRelativeResize="0"/>
          <p:nvPr/>
        </p:nvPicPr>
        <p:blipFill>
          <a:blip r:embed="rId3">
            <a:alphaModFix/>
          </a:blip>
          <a:stretch>
            <a:fillRect/>
          </a:stretch>
        </p:blipFill>
        <p:spPr>
          <a:xfrm>
            <a:off x="543225" y="697798"/>
            <a:ext cx="8229600" cy="41796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idx="1" type="body"/>
          </p:nvPr>
        </p:nvSpPr>
        <p:spPr>
          <a:xfrm>
            <a:off x="802575" y="2208923"/>
            <a:ext cx="8229600" cy="3021600"/>
          </a:xfrm>
          <a:prstGeom prst="rect">
            <a:avLst/>
          </a:prstGeom>
        </p:spPr>
        <p:txBody>
          <a:bodyPr anchorCtr="0" anchor="t" bIns="91425" lIns="91425" rIns="91425" tIns="91425">
            <a:noAutofit/>
          </a:bodyPr>
          <a:lstStyle/>
          <a:p>
            <a:pPr indent="-431800" lvl="0" marL="457200" rtl="0">
              <a:spcBef>
                <a:spcPts val="0"/>
              </a:spcBef>
              <a:buClr>
                <a:srgbClr val="990000"/>
              </a:buClr>
              <a:buSzPct val="100000"/>
              <a:buFont typeface="Trebuchet MS"/>
              <a:buChar char="●"/>
            </a:pPr>
            <a:r>
              <a:rPr lang="en">
                <a:solidFill>
                  <a:srgbClr val="990000"/>
                </a:solidFill>
              </a:rPr>
              <a:t>First-Person Educational Game</a:t>
            </a:r>
          </a:p>
          <a:p>
            <a:pPr indent="-431800" lvl="0" marL="457200" rtl="0">
              <a:spcBef>
                <a:spcPts val="0"/>
              </a:spcBef>
              <a:buClr>
                <a:srgbClr val="990000"/>
              </a:buClr>
              <a:buSzPct val="100000"/>
              <a:buFont typeface="Trebuchet MS"/>
              <a:buChar char="●"/>
            </a:pPr>
            <a:r>
              <a:rPr lang="en">
                <a:solidFill>
                  <a:srgbClr val="990000"/>
                </a:solidFill>
              </a:rPr>
              <a:t>Teaches basics of Java programming</a:t>
            </a:r>
          </a:p>
          <a:p>
            <a:pPr indent="-431800" lvl="0" marL="457200" rtl="0">
              <a:spcBef>
                <a:spcPts val="0"/>
              </a:spcBef>
              <a:buClr>
                <a:srgbClr val="990000"/>
              </a:buClr>
              <a:buSzPct val="100000"/>
              <a:buFont typeface="Trebuchet MS"/>
              <a:buChar char="●"/>
            </a:pPr>
            <a:r>
              <a:rPr lang="en">
                <a:solidFill>
                  <a:srgbClr val="990000"/>
                </a:solidFill>
              </a:rPr>
              <a:t>Accomplishes this through Puzzles</a:t>
            </a:r>
          </a:p>
          <a:p>
            <a:pPr lvl="0">
              <a:spcBef>
                <a:spcPts val="0"/>
              </a:spcBef>
              <a:buNone/>
            </a:pPr>
            <a:r>
              <a:t/>
            </a:r>
            <a:endParaRPr>
              <a:solidFill>
                <a:srgbClr val="990000"/>
              </a:solidFill>
            </a:endParaRPr>
          </a:p>
        </p:txBody>
      </p:sp>
      <p:sp>
        <p:nvSpPr>
          <p:cNvPr id="48" name="Shape 48"/>
          <p:cNvSpPr txBox="1"/>
          <p:nvPr>
            <p:ph type="title"/>
          </p:nvPr>
        </p:nvSpPr>
        <p:spPr>
          <a:xfrm>
            <a:off x="1262250" y="560678"/>
            <a:ext cx="8229600" cy="994200"/>
          </a:xfrm>
          <a:prstGeom prst="rect">
            <a:avLst/>
          </a:prstGeom>
        </p:spPr>
        <p:txBody>
          <a:bodyPr anchorCtr="0" anchor="b" bIns="91425" lIns="91425" rIns="91425" tIns="91425">
            <a:noAutofit/>
          </a:bodyPr>
          <a:lstStyle/>
          <a:p>
            <a:pPr>
              <a:spcBef>
                <a:spcPts val="0"/>
              </a:spcBef>
              <a:buNone/>
            </a:pPr>
            <a:r>
              <a:rPr lang="en">
                <a:solidFill>
                  <a:srgbClr val="990000"/>
                </a:solidFill>
              </a:rPr>
              <a:t>Vision Statement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idx="1" type="body"/>
          </p:nvPr>
        </p:nvSpPr>
        <p:spPr>
          <a:xfrm>
            <a:off x="1503900" y="1750692"/>
            <a:ext cx="8229600" cy="3630300"/>
          </a:xfrm>
          <a:prstGeom prst="rect">
            <a:avLst/>
          </a:prstGeom>
        </p:spPr>
        <p:txBody>
          <a:bodyPr anchorCtr="0" anchor="t" bIns="91425" lIns="91425" rIns="91425" tIns="91425">
            <a:noAutofit/>
          </a:bodyPr>
          <a:lstStyle/>
          <a:p>
            <a:pPr lvl="0" rtl="0">
              <a:spcBef>
                <a:spcPts val="0"/>
              </a:spcBef>
              <a:buNone/>
            </a:pPr>
            <a:r>
              <a:t/>
            </a:r>
            <a:endParaRPr>
              <a:solidFill>
                <a:srgbClr val="990000"/>
              </a:solidFill>
            </a:endParaRPr>
          </a:p>
        </p:txBody>
      </p:sp>
      <p:sp>
        <p:nvSpPr>
          <p:cNvPr id="212" name="Shape 212"/>
          <p:cNvSpPr txBox="1"/>
          <p:nvPr>
            <p:ph type="title"/>
          </p:nvPr>
        </p:nvSpPr>
        <p:spPr>
          <a:xfrm>
            <a:off x="1177525" y="340103"/>
            <a:ext cx="8229600" cy="994200"/>
          </a:xfrm>
          <a:prstGeom prst="rect">
            <a:avLst/>
          </a:prstGeom>
        </p:spPr>
        <p:txBody>
          <a:bodyPr anchorCtr="0" anchor="b" bIns="91425" lIns="91425" rIns="91425" tIns="91425">
            <a:noAutofit/>
          </a:bodyPr>
          <a:lstStyle/>
          <a:p>
            <a:pPr lvl="0" rtl="0">
              <a:spcBef>
                <a:spcPts val="0"/>
              </a:spcBef>
              <a:buNone/>
            </a:pPr>
            <a:r>
              <a:rPr lang="en">
                <a:solidFill>
                  <a:srgbClr val="990000"/>
                </a:solidFill>
              </a:rPr>
              <a:t>PAL  </a:t>
            </a:r>
            <a:r>
              <a:rPr lang="en" sz="1400" u="sng">
                <a:solidFill>
                  <a:schemeClr val="hlink"/>
                </a:solidFill>
                <a:hlinkClick r:id="rId3"/>
              </a:rPr>
              <a:t>https://github.com/eledezma/CodeEscape</a:t>
            </a:r>
          </a:p>
        </p:txBody>
      </p:sp>
      <p:pic>
        <p:nvPicPr>
          <p:cNvPr id="213" name="Shape 213"/>
          <p:cNvPicPr preferRelativeResize="0"/>
          <p:nvPr/>
        </p:nvPicPr>
        <p:blipFill>
          <a:blip r:embed="rId4">
            <a:alphaModFix/>
          </a:blip>
          <a:stretch>
            <a:fillRect/>
          </a:stretch>
        </p:blipFill>
        <p:spPr>
          <a:xfrm>
            <a:off x="1177523" y="1334300"/>
            <a:ext cx="6883699" cy="348865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794450" y="111228"/>
            <a:ext cx="8229600" cy="994200"/>
          </a:xfrm>
          <a:prstGeom prst="rect">
            <a:avLst/>
          </a:prstGeom>
        </p:spPr>
        <p:txBody>
          <a:bodyPr anchorCtr="0" anchor="b" bIns="91425" lIns="91425" rIns="91425" tIns="91425">
            <a:noAutofit/>
          </a:bodyPr>
          <a:lstStyle/>
          <a:p>
            <a:pPr lvl="0" rtl="0">
              <a:spcBef>
                <a:spcPts val="0"/>
              </a:spcBef>
              <a:buNone/>
            </a:pPr>
            <a:r>
              <a:rPr lang="en">
                <a:solidFill>
                  <a:srgbClr val="990000"/>
                </a:solidFill>
              </a:rPr>
              <a:t>User Stories</a:t>
            </a:r>
          </a:p>
        </p:txBody>
      </p:sp>
      <p:sp>
        <p:nvSpPr>
          <p:cNvPr id="219" name="Shape 219"/>
          <p:cNvSpPr txBox="1"/>
          <p:nvPr>
            <p:ph idx="1" type="body"/>
          </p:nvPr>
        </p:nvSpPr>
        <p:spPr>
          <a:xfrm>
            <a:off x="914400" y="1217767"/>
            <a:ext cx="8229600" cy="3630300"/>
          </a:xfrm>
          <a:prstGeom prst="rect">
            <a:avLst/>
          </a:prstGeom>
        </p:spPr>
        <p:txBody>
          <a:bodyPr anchorCtr="0" anchor="t" bIns="91425" lIns="91425" rIns="91425" tIns="91425">
            <a:noAutofit/>
          </a:bodyPr>
          <a:lstStyle/>
          <a:p>
            <a:pPr indent="-374650" lvl="0" marL="457200" rtl="0">
              <a:spcBef>
                <a:spcPts val="0"/>
              </a:spcBef>
              <a:buClr>
                <a:srgbClr val="990000"/>
              </a:buClr>
              <a:buSzPct val="100000"/>
              <a:buFont typeface="Arial"/>
              <a:buChar char="●"/>
            </a:pPr>
            <a:r>
              <a:rPr lang="en" sz="2300">
                <a:solidFill>
                  <a:srgbClr val="990000"/>
                </a:solidFill>
              </a:rPr>
              <a:t>As a User(of the game, of course):</a:t>
            </a:r>
          </a:p>
          <a:p>
            <a:pPr indent="-374650" lvl="1" marL="914400" rtl="0">
              <a:spcBef>
                <a:spcPts val="0"/>
              </a:spcBef>
              <a:buClr>
                <a:srgbClr val="990000"/>
              </a:buClr>
              <a:buSzPct val="100000"/>
              <a:buFont typeface="Courier New"/>
              <a:buChar char="o"/>
            </a:pPr>
            <a:r>
              <a:rPr lang="en" sz="2300">
                <a:solidFill>
                  <a:srgbClr val="990000"/>
                </a:solidFill>
              </a:rPr>
              <a:t>I will be able to control character movement and vision</a:t>
            </a:r>
          </a:p>
          <a:p>
            <a:pPr indent="-374650" lvl="1" marL="914400" rtl="0">
              <a:spcBef>
                <a:spcPts val="0"/>
              </a:spcBef>
              <a:buClr>
                <a:srgbClr val="990000"/>
              </a:buClr>
              <a:buSzPct val="100000"/>
              <a:buFont typeface="Courier New"/>
              <a:buChar char="o"/>
            </a:pPr>
            <a:r>
              <a:rPr lang="en" sz="2300">
                <a:solidFill>
                  <a:srgbClr val="990000"/>
                </a:solidFill>
              </a:rPr>
              <a:t>I will be able to interact with objects in the room (ex: JACK IN!)</a:t>
            </a:r>
          </a:p>
          <a:p>
            <a:pPr indent="-374650" lvl="1" marL="914400" rtl="0">
              <a:spcBef>
                <a:spcPts val="0"/>
              </a:spcBef>
              <a:buClr>
                <a:srgbClr val="990000"/>
              </a:buClr>
              <a:buSzPct val="100000"/>
              <a:buFont typeface="Courier New"/>
              <a:buChar char="o"/>
            </a:pPr>
            <a:r>
              <a:rPr lang="en" sz="2300">
                <a:solidFill>
                  <a:srgbClr val="990000"/>
                </a:solidFill>
              </a:rPr>
              <a:t>I will be able to look, assess, and modify Java code at level terminals</a:t>
            </a:r>
          </a:p>
          <a:p>
            <a:pPr indent="-374650" lvl="1" marL="914400" rtl="0">
              <a:spcBef>
                <a:spcPts val="0"/>
              </a:spcBef>
              <a:buClr>
                <a:srgbClr val="990000"/>
              </a:buClr>
              <a:buSzPct val="100000"/>
              <a:buFont typeface="Courier New"/>
              <a:buChar char="o"/>
            </a:pPr>
            <a:r>
              <a:rPr lang="en" sz="2300">
                <a:solidFill>
                  <a:srgbClr val="990000"/>
                </a:solidFill>
              </a:rPr>
              <a:t>I will be able to retry the level if I should(and I shouldn’t) fail</a:t>
            </a:r>
          </a:p>
          <a:p>
            <a:pPr indent="-374650" lvl="1" marL="914400" rtl="0">
              <a:spcBef>
                <a:spcPts val="0"/>
              </a:spcBef>
              <a:buClr>
                <a:srgbClr val="990000"/>
              </a:buClr>
              <a:buSzPct val="100000"/>
              <a:buFont typeface="Courier New"/>
              <a:buChar char="o"/>
            </a:pPr>
            <a:r>
              <a:rPr lang="en" sz="2300">
                <a:solidFill>
                  <a:srgbClr val="990000"/>
                </a:solidFill>
              </a:rPr>
              <a:t>I will be scared</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810075" y="298828"/>
            <a:ext cx="8229600" cy="994200"/>
          </a:xfrm>
          <a:prstGeom prst="rect">
            <a:avLst/>
          </a:prstGeom>
        </p:spPr>
        <p:txBody>
          <a:bodyPr anchorCtr="0" anchor="b" bIns="91425" lIns="91425" rIns="91425" tIns="91425">
            <a:noAutofit/>
          </a:bodyPr>
          <a:lstStyle/>
          <a:p>
            <a:pPr lvl="0" rtl="0">
              <a:spcBef>
                <a:spcPts val="0"/>
              </a:spcBef>
              <a:buNone/>
            </a:pPr>
            <a:r>
              <a:rPr lang="en">
                <a:solidFill>
                  <a:srgbClr val="990000"/>
                </a:solidFill>
              </a:rPr>
              <a:t>What Worked Well</a:t>
            </a:r>
          </a:p>
        </p:txBody>
      </p:sp>
      <p:sp>
        <p:nvSpPr>
          <p:cNvPr id="225" name="Shape 225"/>
          <p:cNvSpPr txBox="1"/>
          <p:nvPr>
            <p:ph idx="1" type="body"/>
          </p:nvPr>
        </p:nvSpPr>
        <p:spPr>
          <a:xfrm>
            <a:off x="914400" y="1374117"/>
            <a:ext cx="8229600" cy="3630300"/>
          </a:xfrm>
          <a:prstGeom prst="rect">
            <a:avLst/>
          </a:prstGeom>
        </p:spPr>
        <p:txBody>
          <a:bodyPr anchorCtr="0" anchor="t" bIns="91425" lIns="91425" rIns="91425" tIns="91425">
            <a:noAutofit/>
          </a:bodyPr>
          <a:lstStyle/>
          <a:p>
            <a:pPr indent="-374650" lvl="0" marL="457200" marR="0" rtl="0" algn="l">
              <a:lnSpc>
                <a:spcPct val="100000"/>
              </a:lnSpc>
              <a:spcBef>
                <a:spcPts val="0"/>
              </a:spcBef>
              <a:spcAft>
                <a:spcPts val="0"/>
              </a:spcAft>
              <a:buClr>
                <a:srgbClr val="990000"/>
              </a:buClr>
              <a:buSzPct val="100000"/>
              <a:buFont typeface="Arial"/>
              <a:buChar char="●"/>
            </a:pPr>
            <a:r>
              <a:rPr lang="en" sz="2300">
                <a:solidFill>
                  <a:srgbClr val="990000"/>
                </a:solidFill>
              </a:rPr>
              <a:t>Organization:2 Product Owners, 1 Scrum Master, 8 Developers</a:t>
            </a:r>
          </a:p>
          <a:p>
            <a:pPr indent="-374650" lvl="0" marL="457200" marR="0" rtl="0" algn="l">
              <a:lnSpc>
                <a:spcPct val="100000"/>
              </a:lnSpc>
              <a:spcBef>
                <a:spcPts val="0"/>
              </a:spcBef>
              <a:spcAft>
                <a:spcPts val="0"/>
              </a:spcAft>
              <a:buClr>
                <a:srgbClr val="990000"/>
              </a:buClr>
              <a:buSzPct val="100000"/>
              <a:buFont typeface="Arial"/>
              <a:buChar char="●"/>
            </a:pPr>
            <a:r>
              <a:rPr lang="en" sz="2300">
                <a:solidFill>
                  <a:srgbClr val="990000"/>
                </a:solidFill>
              </a:rPr>
              <a:t>Scrum Master: Tariq was born for this role. He worked in close conjunction with the product owners to make sure that every sprint had clear goals and everyone knew their tasks.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810075" y="298828"/>
            <a:ext cx="8229600" cy="994200"/>
          </a:xfrm>
          <a:prstGeom prst="rect">
            <a:avLst/>
          </a:prstGeom>
        </p:spPr>
        <p:txBody>
          <a:bodyPr anchorCtr="0" anchor="b" bIns="91425" lIns="91425" rIns="91425" tIns="91425">
            <a:noAutofit/>
          </a:bodyPr>
          <a:lstStyle/>
          <a:p>
            <a:pPr lvl="0" rtl="0">
              <a:spcBef>
                <a:spcPts val="0"/>
              </a:spcBef>
              <a:buNone/>
            </a:pPr>
            <a:r>
              <a:rPr lang="en">
                <a:solidFill>
                  <a:srgbClr val="990000"/>
                </a:solidFill>
              </a:rPr>
              <a:t>What Worked Well</a:t>
            </a:r>
          </a:p>
        </p:txBody>
      </p:sp>
      <p:sp>
        <p:nvSpPr>
          <p:cNvPr id="231" name="Shape 231"/>
          <p:cNvSpPr txBox="1"/>
          <p:nvPr>
            <p:ph idx="1" type="body"/>
          </p:nvPr>
        </p:nvSpPr>
        <p:spPr>
          <a:xfrm>
            <a:off x="914400" y="1374117"/>
            <a:ext cx="8229600" cy="3630300"/>
          </a:xfrm>
          <a:prstGeom prst="rect">
            <a:avLst/>
          </a:prstGeom>
        </p:spPr>
        <p:txBody>
          <a:bodyPr anchorCtr="0" anchor="t" bIns="91425" lIns="91425" rIns="91425" tIns="91425">
            <a:noAutofit/>
          </a:bodyPr>
          <a:lstStyle/>
          <a:p>
            <a:pPr indent="-374650" lvl="0" marL="457200" marR="0" rtl="0" algn="l">
              <a:lnSpc>
                <a:spcPct val="100000"/>
              </a:lnSpc>
              <a:spcBef>
                <a:spcPts val="0"/>
              </a:spcBef>
              <a:spcAft>
                <a:spcPts val="0"/>
              </a:spcAft>
              <a:buClr>
                <a:srgbClr val="990000"/>
              </a:buClr>
              <a:buSzPct val="100000"/>
              <a:buFont typeface="Arial"/>
              <a:buChar char="●"/>
            </a:pPr>
            <a:r>
              <a:rPr lang="en" sz="2300">
                <a:solidFill>
                  <a:srgbClr val="990000"/>
                </a:solidFill>
              </a:rPr>
              <a:t>TeamWork: Probably the greatest strength of Team CodeEscape is our teamwork. Many of us have been friends for years so our communication was frank, clear and concise. Our “wingstop meetings” were informal but very productive, Some of the most important decisions were conceived over chicken. </a:t>
            </a:r>
          </a:p>
          <a:p>
            <a:pPr indent="-374650" lvl="0" marL="457200" marR="0" rtl="0" algn="l">
              <a:lnSpc>
                <a:spcPct val="100000"/>
              </a:lnSpc>
              <a:spcBef>
                <a:spcPts val="0"/>
              </a:spcBef>
              <a:spcAft>
                <a:spcPts val="0"/>
              </a:spcAft>
              <a:buClr>
                <a:srgbClr val="990000"/>
              </a:buClr>
              <a:buSzPct val="100000"/>
              <a:buFont typeface="Arial"/>
              <a:buChar char="●"/>
            </a:pPr>
            <a:r>
              <a:rPr lang="en" sz="2300">
                <a:solidFill>
                  <a:srgbClr val="990000"/>
                </a:solidFill>
              </a:rPr>
              <a:t>The Agile Methodology</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810075" y="298828"/>
            <a:ext cx="8229600" cy="994200"/>
          </a:xfrm>
          <a:prstGeom prst="rect">
            <a:avLst/>
          </a:prstGeom>
        </p:spPr>
        <p:txBody>
          <a:bodyPr anchorCtr="0" anchor="b" bIns="91425" lIns="91425" rIns="91425" tIns="91425">
            <a:noAutofit/>
          </a:bodyPr>
          <a:lstStyle/>
          <a:p>
            <a:pPr lvl="0" rtl="0">
              <a:spcBef>
                <a:spcPts val="0"/>
              </a:spcBef>
              <a:buNone/>
            </a:pPr>
            <a:r>
              <a:rPr lang="en">
                <a:solidFill>
                  <a:srgbClr val="990000"/>
                </a:solidFill>
              </a:rPr>
              <a:t>What Didn’t Work Well</a:t>
            </a:r>
          </a:p>
        </p:txBody>
      </p:sp>
      <p:sp>
        <p:nvSpPr>
          <p:cNvPr id="237" name="Shape 237"/>
          <p:cNvSpPr txBox="1"/>
          <p:nvPr>
            <p:ph idx="1" type="body"/>
          </p:nvPr>
        </p:nvSpPr>
        <p:spPr>
          <a:xfrm>
            <a:off x="914400" y="1374117"/>
            <a:ext cx="8229600" cy="3630300"/>
          </a:xfrm>
          <a:prstGeom prst="rect">
            <a:avLst/>
          </a:prstGeom>
        </p:spPr>
        <p:txBody>
          <a:bodyPr anchorCtr="0" anchor="t" bIns="91425" lIns="91425" rIns="91425" tIns="91425">
            <a:noAutofit/>
          </a:bodyPr>
          <a:lstStyle/>
          <a:p>
            <a:pPr indent="-374650" lvl="0" marL="457200" marR="0" rtl="0" algn="l">
              <a:lnSpc>
                <a:spcPct val="100000"/>
              </a:lnSpc>
              <a:spcBef>
                <a:spcPts val="0"/>
              </a:spcBef>
              <a:spcAft>
                <a:spcPts val="0"/>
              </a:spcAft>
              <a:buClr>
                <a:srgbClr val="990000"/>
              </a:buClr>
              <a:buSzPct val="100000"/>
              <a:buFont typeface="Arial"/>
              <a:buChar char="●"/>
            </a:pPr>
            <a:r>
              <a:rPr lang="en" sz="2300">
                <a:solidFill>
                  <a:srgbClr val="990000"/>
                </a:solidFill>
              </a:rPr>
              <a:t>Github</a:t>
            </a:r>
          </a:p>
          <a:p>
            <a:pPr indent="-374650" lvl="0" marL="457200" marR="0" rtl="0" algn="l">
              <a:lnSpc>
                <a:spcPct val="100000"/>
              </a:lnSpc>
              <a:spcBef>
                <a:spcPts val="0"/>
              </a:spcBef>
              <a:spcAft>
                <a:spcPts val="0"/>
              </a:spcAft>
              <a:buClr>
                <a:srgbClr val="990000"/>
              </a:buClr>
              <a:buSzPct val="100000"/>
              <a:buFont typeface="Arial"/>
              <a:buChar char="●"/>
            </a:pPr>
            <a:r>
              <a:rPr lang="en" sz="2300">
                <a:solidFill>
                  <a:srgbClr val="990000"/>
                </a:solidFill>
              </a:rPr>
              <a:t>Scene Merge Issues </a:t>
            </a:r>
          </a:p>
          <a:p>
            <a:pPr indent="-374650" lvl="0" marL="457200" marR="0" rtl="0" algn="l">
              <a:lnSpc>
                <a:spcPct val="100000"/>
              </a:lnSpc>
              <a:spcBef>
                <a:spcPts val="0"/>
              </a:spcBef>
              <a:spcAft>
                <a:spcPts val="0"/>
              </a:spcAft>
              <a:buClr>
                <a:srgbClr val="990000"/>
              </a:buClr>
              <a:buSzPct val="100000"/>
              <a:buFont typeface="Arial"/>
              <a:buChar char="●"/>
            </a:pPr>
            <a:r>
              <a:rPr lang="en" sz="2300">
                <a:solidFill>
                  <a:srgbClr val="990000"/>
                </a:solidFill>
              </a:rPr>
              <a:t>The Epic Revert of 2014</a:t>
            </a:r>
          </a:p>
          <a:p>
            <a:pPr indent="-374650" lvl="0" marL="457200" marR="0" rtl="0" algn="l">
              <a:lnSpc>
                <a:spcPct val="100000"/>
              </a:lnSpc>
              <a:spcBef>
                <a:spcPts val="0"/>
              </a:spcBef>
              <a:spcAft>
                <a:spcPts val="0"/>
              </a:spcAft>
              <a:buClr>
                <a:srgbClr val="990000"/>
              </a:buClr>
              <a:buSzPct val="100000"/>
              <a:buFont typeface="Arial"/>
              <a:buChar char="●"/>
            </a:pPr>
            <a:r>
              <a:rPr lang="en" sz="2300">
                <a:solidFill>
                  <a:srgbClr val="990000"/>
                </a:solidFill>
              </a:rPr>
              <a:t>Robot Arms </a:t>
            </a:r>
          </a:p>
          <a:p>
            <a:pPr indent="-374650" lvl="0" marL="457200" marR="0" rtl="0" algn="l">
              <a:lnSpc>
                <a:spcPct val="100000"/>
              </a:lnSpc>
              <a:spcBef>
                <a:spcPts val="0"/>
              </a:spcBef>
              <a:spcAft>
                <a:spcPts val="0"/>
              </a:spcAft>
              <a:buClr>
                <a:srgbClr val="990000"/>
              </a:buClr>
              <a:buSzPct val="100000"/>
              <a:buFont typeface="Arial"/>
              <a:buChar char="●"/>
            </a:pPr>
            <a:r>
              <a:rPr lang="en" sz="2300">
                <a:solidFill>
                  <a:srgbClr val="990000"/>
                </a:solidFill>
              </a:rPr>
              <a:t>Creative Differences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1438675" y="379928"/>
            <a:ext cx="8229600" cy="994200"/>
          </a:xfrm>
          <a:prstGeom prst="rect">
            <a:avLst/>
          </a:prstGeom>
        </p:spPr>
        <p:txBody>
          <a:bodyPr anchorCtr="0" anchor="b" bIns="91425" lIns="91425" rIns="91425" tIns="91425">
            <a:noAutofit/>
          </a:bodyPr>
          <a:lstStyle/>
          <a:p>
            <a:pPr lvl="0" rtl="0">
              <a:spcBef>
                <a:spcPts val="0"/>
              </a:spcBef>
              <a:buNone/>
            </a:pPr>
            <a:r>
              <a:rPr lang="en">
                <a:solidFill>
                  <a:srgbClr val="990000"/>
                </a:solidFill>
              </a:rPr>
              <a:t>Future Plans</a:t>
            </a:r>
          </a:p>
        </p:txBody>
      </p:sp>
      <p:pic>
        <p:nvPicPr>
          <p:cNvPr id="243" name="Shape 243"/>
          <p:cNvPicPr preferRelativeResize="0"/>
          <p:nvPr/>
        </p:nvPicPr>
        <p:blipFill>
          <a:blip r:embed="rId3">
            <a:alphaModFix/>
          </a:blip>
          <a:stretch>
            <a:fillRect/>
          </a:stretch>
        </p:blipFill>
        <p:spPr>
          <a:xfrm>
            <a:off x="1239050" y="1374125"/>
            <a:ext cx="6498999" cy="363030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idx="1" type="body"/>
          </p:nvPr>
        </p:nvSpPr>
        <p:spPr>
          <a:xfrm>
            <a:off x="457200" y="1374117"/>
            <a:ext cx="8229600" cy="3630300"/>
          </a:xfrm>
          <a:prstGeom prst="rect">
            <a:avLst/>
          </a:prstGeom>
        </p:spPr>
        <p:txBody>
          <a:bodyPr anchorCtr="0" anchor="t" bIns="91425" lIns="91425" rIns="91425" tIns="91425">
            <a:noAutofit/>
          </a:bodyPr>
          <a:lstStyle/>
          <a:p>
            <a:pPr rtl="0">
              <a:spcBef>
                <a:spcPts val="0"/>
              </a:spcBef>
              <a:buNone/>
            </a:pPr>
            <a:r>
              <a:rPr lang="en" sz="2800">
                <a:solidFill>
                  <a:srgbClr val="990000"/>
                </a:solidFill>
              </a:rPr>
              <a:t>We have big plans for next semester:</a:t>
            </a:r>
          </a:p>
          <a:p>
            <a:pPr indent="-406400" lvl="0" marL="457200" rtl="0">
              <a:spcBef>
                <a:spcPts val="0"/>
              </a:spcBef>
              <a:buClr>
                <a:srgbClr val="990000"/>
              </a:buClr>
              <a:buSzPct val="100000"/>
              <a:buFont typeface="Arial"/>
              <a:buChar char="●"/>
            </a:pPr>
            <a:r>
              <a:rPr lang="en" sz="2800">
                <a:solidFill>
                  <a:srgbClr val="990000"/>
                </a:solidFill>
              </a:rPr>
              <a:t>More Levels/Puzzles</a:t>
            </a:r>
          </a:p>
          <a:p>
            <a:pPr indent="-406400" lvl="0" marL="457200" rtl="0">
              <a:spcBef>
                <a:spcPts val="0"/>
              </a:spcBef>
              <a:buClr>
                <a:srgbClr val="990000"/>
              </a:buClr>
              <a:buSzPct val="100000"/>
              <a:buFont typeface="Arial"/>
              <a:buChar char="●"/>
            </a:pPr>
            <a:r>
              <a:rPr lang="en" sz="2800">
                <a:solidFill>
                  <a:srgbClr val="990000"/>
                </a:solidFill>
              </a:rPr>
              <a:t>Improving visuals (maps, characters, textures etc)</a:t>
            </a:r>
          </a:p>
          <a:p>
            <a:pPr indent="-406400" lvl="0" marL="457200" rtl="0">
              <a:spcBef>
                <a:spcPts val="0"/>
              </a:spcBef>
              <a:buClr>
                <a:srgbClr val="990000"/>
              </a:buClr>
              <a:buSzPct val="100000"/>
              <a:buFont typeface="Arial"/>
              <a:buChar char="●"/>
            </a:pPr>
            <a:r>
              <a:rPr lang="en" sz="2800">
                <a:solidFill>
                  <a:srgbClr val="990000"/>
                </a:solidFill>
              </a:rPr>
              <a:t>Cutscenes </a:t>
            </a:r>
          </a:p>
          <a:p>
            <a:pPr indent="-406400" lvl="0" marL="457200" rtl="0">
              <a:spcBef>
                <a:spcPts val="0"/>
              </a:spcBef>
              <a:buClr>
                <a:srgbClr val="990000"/>
              </a:buClr>
              <a:buSzPct val="100000"/>
              <a:buFont typeface="Arial"/>
              <a:buChar char="●"/>
            </a:pPr>
            <a:r>
              <a:rPr lang="en" sz="2800">
                <a:solidFill>
                  <a:srgbClr val="990000"/>
                </a:solidFill>
              </a:rPr>
              <a:t>Informative intro scenes and quiz outro scenes.</a:t>
            </a:r>
          </a:p>
          <a:p>
            <a:pPr indent="-406400" lvl="0" marL="457200" rtl="0">
              <a:spcBef>
                <a:spcPts val="0"/>
              </a:spcBef>
              <a:buClr>
                <a:srgbClr val="990000"/>
              </a:buClr>
              <a:buSzPct val="100000"/>
              <a:buFont typeface="Arial"/>
              <a:buChar char="●"/>
            </a:pPr>
            <a:r>
              <a:rPr lang="en" sz="2800">
                <a:solidFill>
                  <a:srgbClr val="990000"/>
                </a:solidFill>
              </a:rPr>
              <a:t>Menu Screens</a:t>
            </a:r>
          </a:p>
          <a:p>
            <a:pPr indent="-406400" lvl="0" marL="457200" rtl="0">
              <a:spcBef>
                <a:spcPts val="0"/>
              </a:spcBef>
              <a:buClr>
                <a:srgbClr val="990000"/>
              </a:buClr>
              <a:buSzPct val="100000"/>
              <a:buFont typeface="Arial"/>
              <a:buChar char="●"/>
            </a:pPr>
            <a:r>
              <a:rPr lang="en" sz="2800">
                <a:solidFill>
                  <a:srgbClr val="990000"/>
                </a:solidFill>
              </a:rPr>
              <a:t>Voice Acting</a:t>
            </a:r>
          </a:p>
          <a:p>
            <a:pPr lvl="0" rtl="0">
              <a:spcBef>
                <a:spcPts val="0"/>
              </a:spcBef>
              <a:buNone/>
            </a:pPr>
            <a:r>
              <a:t/>
            </a:r>
            <a:endParaRPr sz="2800">
              <a:solidFill>
                <a:srgbClr val="990000"/>
              </a:solidFill>
            </a:endParaRPr>
          </a:p>
        </p:txBody>
      </p:sp>
      <p:sp>
        <p:nvSpPr>
          <p:cNvPr id="249" name="Shape 249"/>
          <p:cNvSpPr txBox="1"/>
          <p:nvPr>
            <p:ph type="title"/>
          </p:nvPr>
        </p:nvSpPr>
        <p:spPr>
          <a:xfrm>
            <a:off x="1438675" y="379928"/>
            <a:ext cx="8229600" cy="994200"/>
          </a:xfrm>
          <a:prstGeom prst="rect">
            <a:avLst/>
          </a:prstGeom>
        </p:spPr>
        <p:txBody>
          <a:bodyPr anchorCtr="0" anchor="b" bIns="91425" lIns="91425" rIns="91425" tIns="91425">
            <a:noAutofit/>
          </a:bodyPr>
          <a:lstStyle/>
          <a:p>
            <a:pPr lvl="0" rtl="0">
              <a:spcBef>
                <a:spcPts val="0"/>
              </a:spcBef>
              <a:buNone/>
            </a:pPr>
            <a:r>
              <a:rPr lang="en">
                <a:solidFill>
                  <a:srgbClr val="990000"/>
                </a:solidFill>
              </a:rPr>
              <a:t>Future Plans</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idx="1" type="body"/>
          </p:nvPr>
        </p:nvSpPr>
        <p:spPr>
          <a:xfrm>
            <a:off x="1503900" y="1750692"/>
            <a:ext cx="8229600" cy="3630300"/>
          </a:xfrm>
          <a:prstGeom prst="rect">
            <a:avLst/>
          </a:prstGeom>
        </p:spPr>
        <p:txBody>
          <a:bodyPr anchorCtr="0" anchor="t" bIns="91425" lIns="91425" rIns="91425" tIns="91425">
            <a:noAutofit/>
          </a:bodyPr>
          <a:lstStyle/>
          <a:p>
            <a:pPr lvl="0" rtl="0">
              <a:spcBef>
                <a:spcPts val="0"/>
              </a:spcBef>
              <a:buNone/>
            </a:pPr>
            <a:r>
              <a:t/>
            </a:r>
            <a:endParaRPr>
              <a:solidFill>
                <a:srgbClr val="990000"/>
              </a:solidFill>
            </a:endParaRPr>
          </a:p>
        </p:txBody>
      </p:sp>
      <p:sp>
        <p:nvSpPr>
          <p:cNvPr id="255" name="Shape 255"/>
          <p:cNvSpPr txBox="1"/>
          <p:nvPr>
            <p:ph type="title"/>
          </p:nvPr>
        </p:nvSpPr>
        <p:spPr>
          <a:xfrm>
            <a:off x="1177525" y="340103"/>
            <a:ext cx="8229600" cy="994200"/>
          </a:xfrm>
          <a:prstGeom prst="rect">
            <a:avLst/>
          </a:prstGeom>
        </p:spPr>
        <p:txBody>
          <a:bodyPr anchorCtr="0" anchor="b" bIns="91425" lIns="91425" rIns="91425" tIns="91425">
            <a:noAutofit/>
          </a:bodyPr>
          <a:lstStyle/>
          <a:p>
            <a:pPr lvl="0" rtl="0">
              <a:spcBef>
                <a:spcPts val="0"/>
              </a:spcBef>
              <a:buNone/>
            </a:pPr>
            <a:r>
              <a:rPr lang="en">
                <a:solidFill>
                  <a:srgbClr val="990000"/>
                </a:solidFill>
              </a:rPr>
              <a:t>Questions</a:t>
            </a:r>
          </a:p>
        </p:txBody>
      </p:sp>
      <p:pic>
        <p:nvPicPr>
          <p:cNvPr id="256" name="Shape 256"/>
          <p:cNvPicPr preferRelativeResize="0"/>
          <p:nvPr/>
        </p:nvPicPr>
        <p:blipFill>
          <a:blip r:embed="rId3">
            <a:alphaModFix/>
          </a:blip>
          <a:stretch>
            <a:fillRect/>
          </a:stretch>
        </p:blipFill>
        <p:spPr>
          <a:xfrm>
            <a:off x="1177525" y="1412200"/>
            <a:ext cx="5375149" cy="3323949"/>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idx="1" type="body"/>
          </p:nvPr>
        </p:nvSpPr>
        <p:spPr>
          <a:xfrm>
            <a:off x="991425" y="2113917"/>
            <a:ext cx="8229600" cy="3630300"/>
          </a:xfrm>
          <a:prstGeom prst="rect">
            <a:avLst/>
          </a:prstGeom>
        </p:spPr>
        <p:txBody>
          <a:bodyPr anchorCtr="0" anchor="t" bIns="91425" lIns="91425" rIns="91425" tIns="91425">
            <a:noAutofit/>
          </a:bodyPr>
          <a:lstStyle/>
          <a:p>
            <a:pPr lvl="0" rtl="0">
              <a:spcBef>
                <a:spcPts val="0"/>
              </a:spcBef>
              <a:buNone/>
            </a:pPr>
            <a:r>
              <a:t/>
            </a:r>
            <a:endParaRPr>
              <a:solidFill>
                <a:srgbClr val="990000"/>
              </a:solidFill>
            </a:endParaRPr>
          </a:p>
        </p:txBody>
      </p:sp>
      <p:sp>
        <p:nvSpPr>
          <p:cNvPr id="262" name="Shape 262"/>
          <p:cNvSpPr txBox="1"/>
          <p:nvPr>
            <p:ph type="title"/>
          </p:nvPr>
        </p:nvSpPr>
        <p:spPr>
          <a:xfrm>
            <a:off x="1438675" y="379928"/>
            <a:ext cx="8229600" cy="994200"/>
          </a:xfrm>
          <a:prstGeom prst="rect">
            <a:avLst/>
          </a:prstGeom>
        </p:spPr>
        <p:txBody>
          <a:bodyPr anchorCtr="0" anchor="b" bIns="91425" lIns="91425" rIns="91425" tIns="91425">
            <a:noAutofit/>
          </a:bodyPr>
          <a:lstStyle/>
          <a:p>
            <a:pPr lvl="0" rtl="0">
              <a:spcBef>
                <a:spcPts val="0"/>
              </a:spcBef>
              <a:buNone/>
            </a:pPr>
            <a:r>
              <a:rPr lang="en">
                <a:solidFill>
                  <a:srgbClr val="990000"/>
                </a:solidFill>
              </a:rPr>
              <a:t>Game Demo Time</a:t>
            </a:r>
          </a:p>
        </p:txBody>
      </p:sp>
      <p:pic>
        <p:nvPicPr>
          <p:cNvPr id="263" name="Shape 263"/>
          <p:cNvPicPr preferRelativeResize="0"/>
          <p:nvPr/>
        </p:nvPicPr>
        <p:blipFill>
          <a:blip r:embed="rId3">
            <a:alphaModFix/>
          </a:blip>
          <a:stretch>
            <a:fillRect/>
          </a:stretch>
        </p:blipFill>
        <p:spPr>
          <a:xfrm>
            <a:off x="991425" y="1473512"/>
            <a:ext cx="6286500" cy="35337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idx="1" type="body"/>
          </p:nvPr>
        </p:nvSpPr>
        <p:spPr>
          <a:xfrm>
            <a:off x="630000" y="1239217"/>
            <a:ext cx="8229600" cy="3630300"/>
          </a:xfrm>
          <a:prstGeom prst="rect">
            <a:avLst/>
          </a:prstGeom>
        </p:spPr>
        <p:txBody>
          <a:bodyPr anchorCtr="0" anchor="t" bIns="91425" lIns="91425" rIns="91425" tIns="91425">
            <a:noAutofit/>
          </a:bodyPr>
          <a:lstStyle/>
          <a:p>
            <a:pPr rtl="0">
              <a:spcBef>
                <a:spcPts val="0"/>
              </a:spcBef>
              <a:buNone/>
            </a:pPr>
            <a:r>
              <a:rPr lang="en" sz="3000">
                <a:solidFill>
                  <a:srgbClr val="990000"/>
                </a:solidFill>
              </a:rPr>
              <a:t>Unity</a:t>
            </a:r>
          </a:p>
          <a:p>
            <a:pPr rtl="0">
              <a:spcBef>
                <a:spcPts val="0"/>
              </a:spcBef>
              <a:buNone/>
            </a:pPr>
            <a:r>
              <a:rPr lang="en" sz="3000">
                <a:solidFill>
                  <a:srgbClr val="990000"/>
                </a:solidFill>
              </a:rPr>
              <a:t>Monodevelop</a:t>
            </a:r>
          </a:p>
          <a:p>
            <a:pPr rtl="0">
              <a:spcBef>
                <a:spcPts val="0"/>
              </a:spcBef>
              <a:buNone/>
            </a:pPr>
            <a:r>
              <a:rPr lang="en" sz="3000">
                <a:solidFill>
                  <a:srgbClr val="990000"/>
                </a:solidFill>
              </a:rPr>
              <a:t>Blender</a:t>
            </a:r>
          </a:p>
          <a:p>
            <a:pPr rtl="0">
              <a:spcBef>
                <a:spcPts val="0"/>
              </a:spcBef>
              <a:buNone/>
            </a:pPr>
            <a:r>
              <a:rPr lang="en" sz="3000">
                <a:solidFill>
                  <a:srgbClr val="990000"/>
                </a:solidFill>
              </a:rPr>
              <a:t>Photoshop</a:t>
            </a:r>
          </a:p>
          <a:p>
            <a:pPr rtl="0">
              <a:spcBef>
                <a:spcPts val="0"/>
              </a:spcBef>
              <a:buNone/>
            </a:pPr>
            <a:r>
              <a:rPr lang="en" sz="3000">
                <a:solidFill>
                  <a:srgbClr val="990000"/>
                </a:solidFill>
              </a:rPr>
              <a:t>Github</a:t>
            </a:r>
          </a:p>
          <a:p>
            <a:pPr>
              <a:spcBef>
                <a:spcPts val="0"/>
              </a:spcBef>
              <a:buNone/>
            </a:pPr>
            <a:r>
              <a:rPr lang="en" sz="3000">
                <a:solidFill>
                  <a:srgbClr val="990000"/>
                </a:solidFill>
              </a:rPr>
              <a:t>Google Drive</a:t>
            </a:r>
          </a:p>
        </p:txBody>
      </p:sp>
      <p:sp>
        <p:nvSpPr>
          <p:cNvPr id="54" name="Shape 54"/>
          <p:cNvSpPr txBox="1"/>
          <p:nvPr>
            <p:ph type="title"/>
          </p:nvPr>
        </p:nvSpPr>
        <p:spPr>
          <a:xfrm>
            <a:off x="1412100" y="245028"/>
            <a:ext cx="8229600" cy="994200"/>
          </a:xfrm>
          <a:prstGeom prst="rect">
            <a:avLst/>
          </a:prstGeom>
        </p:spPr>
        <p:txBody>
          <a:bodyPr anchorCtr="0" anchor="b" bIns="91425" lIns="91425" rIns="91425" tIns="91425">
            <a:noAutofit/>
          </a:bodyPr>
          <a:lstStyle/>
          <a:p>
            <a:pPr>
              <a:spcBef>
                <a:spcPts val="0"/>
              </a:spcBef>
              <a:buNone/>
            </a:pPr>
            <a:r>
              <a:rPr lang="en">
                <a:solidFill>
                  <a:srgbClr val="990000"/>
                </a:solidFill>
              </a:rPr>
              <a:t>Tools</a:t>
            </a:r>
          </a:p>
        </p:txBody>
      </p:sp>
      <p:pic>
        <p:nvPicPr>
          <p:cNvPr id="55" name="Shape 55"/>
          <p:cNvPicPr preferRelativeResize="0"/>
          <p:nvPr/>
        </p:nvPicPr>
        <p:blipFill>
          <a:blip r:embed="rId3">
            <a:alphaModFix/>
          </a:blip>
          <a:stretch>
            <a:fillRect/>
          </a:stretch>
        </p:blipFill>
        <p:spPr>
          <a:xfrm>
            <a:off x="3650325" y="1122500"/>
            <a:ext cx="1577149" cy="870149"/>
          </a:xfrm>
          <a:prstGeom prst="rect">
            <a:avLst/>
          </a:prstGeom>
          <a:noFill/>
          <a:ln>
            <a:noFill/>
          </a:ln>
        </p:spPr>
      </p:pic>
      <p:pic>
        <p:nvPicPr>
          <p:cNvPr id="56" name="Shape 56"/>
          <p:cNvPicPr preferRelativeResize="0"/>
          <p:nvPr/>
        </p:nvPicPr>
        <p:blipFill>
          <a:blip r:embed="rId4">
            <a:alphaModFix/>
          </a:blip>
          <a:stretch>
            <a:fillRect/>
          </a:stretch>
        </p:blipFill>
        <p:spPr>
          <a:xfrm>
            <a:off x="5955975" y="1372900"/>
            <a:ext cx="2800350" cy="781049"/>
          </a:xfrm>
          <a:prstGeom prst="rect">
            <a:avLst/>
          </a:prstGeom>
          <a:noFill/>
          <a:ln>
            <a:noFill/>
          </a:ln>
        </p:spPr>
      </p:pic>
      <p:pic>
        <p:nvPicPr>
          <p:cNvPr id="57" name="Shape 57"/>
          <p:cNvPicPr preferRelativeResize="0"/>
          <p:nvPr/>
        </p:nvPicPr>
        <p:blipFill>
          <a:blip r:embed="rId5">
            <a:alphaModFix/>
          </a:blip>
          <a:stretch>
            <a:fillRect/>
          </a:stretch>
        </p:blipFill>
        <p:spPr>
          <a:xfrm>
            <a:off x="3383775" y="2353825"/>
            <a:ext cx="2572200" cy="712949"/>
          </a:xfrm>
          <a:prstGeom prst="rect">
            <a:avLst/>
          </a:prstGeom>
          <a:noFill/>
          <a:ln>
            <a:noFill/>
          </a:ln>
        </p:spPr>
      </p:pic>
      <p:pic>
        <p:nvPicPr>
          <p:cNvPr id="58" name="Shape 58"/>
          <p:cNvPicPr preferRelativeResize="0"/>
          <p:nvPr/>
        </p:nvPicPr>
        <p:blipFill>
          <a:blip r:embed="rId6">
            <a:alphaModFix/>
          </a:blip>
          <a:stretch>
            <a:fillRect/>
          </a:stretch>
        </p:blipFill>
        <p:spPr>
          <a:xfrm>
            <a:off x="6329575" y="2406575"/>
            <a:ext cx="2203146" cy="870150"/>
          </a:xfrm>
          <a:prstGeom prst="rect">
            <a:avLst/>
          </a:prstGeom>
          <a:noFill/>
          <a:ln>
            <a:noFill/>
          </a:ln>
        </p:spPr>
      </p:pic>
      <p:pic>
        <p:nvPicPr>
          <p:cNvPr id="59" name="Shape 59"/>
          <p:cNvPicPr preferRelativeResize="0"/>
          <p:nvPr/>
        </p:nvPicPr>
        <p:blipFill>
          <a:blip r:embed="rId7">
            <a:alphaModFix/>
          </a:blip>
          <a:stretch>
            <a:fillRect/>
          </a:stretch>
        </p:blipFill>
        <p:spPr>
          <a:xfrm>
            <a:off x="3426050" y="3502525"/>
            <a:ext cx="2487643" cy="1220499"/>
          </a:xfrm>
          <a:prstGeom prst="rect">
            <a:avLst/>
          </a:prstGeom>
          <a:noFill/>
          <a:ln>
            <a:noFill/>
          </a:ln>
        </p:spPr>
      </p:pic>
      <p:pic>
        <p:nvPicPr>
          <p:cNvPr id="60" name="Shape 60"/>
          <p:cNvPicPr preferRelativeResize="0"/>
          <p:nvPr/>
        </p:nvPicPr>
        <p:blipFill>
          <a:blip r:embed="rId8">
            <a:alphaModFix/>
          </a:blip>
          <a:stretch>
            <a:fillRect/>
          </a:stretch>
        </p:blipFill>
        <p:spPr>
          <a:xfrm>
            <a:off x="6877575" y="3678375"/>
            <a:ext cx="1317174" cy="131717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idx="1" type="body"/>
          </p:nvPr>
        </p:nvSpPr>
        <p:spPr>
          <a:xfrm>
            <a:off x="550575" y="914450"/>
            <a:ext cx="8229600" cy="3936599"/>
          </a:xfrm>
          <a:prstGeom prst="rect">
            <a:avLst/>
          </a:prstGeom>
        </p:spPr>
        <p:txBody>
          <a:bodyPr anchorCtr="0" anchor="t" bIns="91425" lIns="91425" rIns="91425" tIns="91425">
            <a:noAutofit/>
          </a:bodyPr>
          <a:lstStyle/>
          <a:p>
            <a:pPr indent="-381000" lvl="0" marL="457200" rtl="0">
              <a:spcBef>
                <a:spcPts val="0"/>
              </a:spcBef>
              <a:buClr>
                <a:srgbClr val="38761D"/>
              </a:buClr>
              <a:buSzPct val="100000"/>
              <a:buFont typeface="Trebuchet MS"/>
              <a:buChar char="●"/>
            </a:pPr>
            <a:r>
              <a:rPr lang="en" sz="2400">
                <a:solidFill>
                  <a:srgbClr val="38761D"/>
                </a:solidFill>
              </a:rPr>
              <a:t>Hello world (Print-out)</a:t>
            </a:r>
          </a:p>
          <a:p>
            <a:pPr indent="-381000" lvl="0" marL="457200" rtl="0">
              <a:spcBef>
                <a:spcPts val="0"/>
              </a:spcBef>
              <a:buClr>
                <a:srgbClr val="990000"/>
              </a:buClr>
              <a:buSzPct val="100000"/>
              <a:buFont typeface="Trebuchet MS"/>
              <a:buChar char="●"/>
            </a:pPr>
            <a:r>
              <a:rPr lang="en" sz="2400">
                <a:solidFill>
                  <a:srgbClr val="990000"/>
                </a:solidFill>
              </a:rPr>
              <a:t>Ints and doubles</a:t>
            </a:r>
          </a:p>
          <a:p>
            <a:pPr indent="-381000" lvl="0" marL="457200" rtl="0">
              <a:spcBef>
                <a:spcPts val="0"/>
              </a:spcBef>
              <a:buClr>
                <a:srgbClr val="38761D"/>
              </a:buClr>
              <a:buSzPct val="100000"/>
              <a:buFont typeface="Trebuchet MS"/>
              <a:buChar char="●"/>
            </a:pPr>
            <a:r>
              <a:rPr lang="en" sz="2400">
                <a:solidFill>
                  <a:srgbClr val="38761D"/>
                </a:solidFill>
              </a:rPr>
              <a:t>Indentation</a:t>
            </a:r>
          </a:p>
          <a:p>
            <a:pPr indent="-381000" lvl="0" marL="457200" rtl="0">
              <a:spcBef>
                <a:spcPts val="0"/>
              </a:spcBef>
              <a:buClr>
                <a:srgbClr val="38761D"/>
              </a:buClr>
              <a:buSzPct val="100000"/>
              <a:buFont typeface="Trebuchet MS"/>
              <a:buChar char="●"/>
            </a:pPr>
            <a:r>
              <a:rPr lang="en" sz="2400">
                <a:solidFill>
                  <a:srgbClr val="38761D"/>
                </a:solidFill>
              </a:rPr>
              <a:t>Input Scanner</a:t>
            </a:r>
          </a:p>
          <a:p>
            <a:pPr indent="-381000" lvl="0" marL="457200" rtl="0">
              <a:spcBef>
                <a:spcPts val="0"/>
              </a:spcBef>
              <a:buClr>
                <a:srgbClr val="38761D"/>
              </a:buClr>
              <a:buSzPct val="100000"/>
              <a:buFont typeface="Trebuchet MS"/>
              <a:buChar char="●"/>
            </a:pPr>
            <a:r>
              <a:rPr lang="en" sz="2400">
                <a:solidFill>
                  <a:srgbClr val="38761D"/>
                </a:solidFill>
              </a:rPr>
              <a:t>Random number generation</a:t>
            </a:r>
          </a:p>
          <a:p>
            <a:pPr indent="-381000" lvl="0" marL="457200" rtl="0">
              <a:spcBef>
                <a:spcPts val="0"/>
              </a:spcBef>
              <a:buClr>
                <a:srgbClr val="990000"/>
              </a:buClr>
              <a:buSzPct val="100000"/>
              <a:buFont typeface="Trebuchet MS"/>
              <a:buChar char="●"/>
            </a:pPr>
            <a:r>
              <a:rPr lang="en" sz="2400">
                <a:solidFill>
                  <a:srgbClr val="990000"/>
                </a:solidFill>
              </a:rPr>
              <a:t>If statements</a:t>
            </a:r>
          </a:p>
          <a:p>
            <a:pPr indent="-381000" lvl="0" marL="457200" rtl="0">
              <a:spcBef>
                <a:spcPts val="0"/>
              </a:spcBef>
              <a:buClr>
                <a:srgbClr val="990000"/>
              </a:buClr>
              <a:buSzPct val="100000"/>
              <a:buFont typeface="Trebuchet MS"/>
              <a:buChar char="●"/>
            </a:pPr>
            <a:r>
              <a:rPr lang="en" sz="2400">
                <a:solidFill>
                  <a:srgbClr val="990000"/>
                </a:solidFill>
              </a:rPr>
              <a:t>While loops</a:t>
            </a:r>
          </a:p>
          <a:p>
            <a:pPr indent="-381000" lvl="0" marL="457200" rtl="0">
              <a:spcBef>
                <a:spcPts val="0"/>
              </a:spcBef>
              <a:buClr>
                <a:srgbClr val="990000"/>
              </a:buClr>
              <a:buSzPct val="100000"/>
              <a:buFont typeface="Trebuchet MS"/>
              <a:buChar char="●"/>
            </a:pPr>
            <a:r>
              <a:rPr lang="en" sz="2400">
                <a:solidFill>
                  <a:srgbClr val="990000"/>
                </a:solidFill>
              </a:rPr>
              <a:t>For loops</a:t>
            </a:r>
          </a:p>
          <a:p>
            <a:pPr indent="-381000" lvl="0" marL="457200" rtl="0">
              <a:spcBef>
                <a:spcPts val="0"/>
              </a:spcBef>
              <a:buClr>
                <a:srgbClr val="990000"/>
              </a:buClr>
              <a:buSzPct val="100000"/>
              <a:buFont typeface="Trebuchet MS"/>
              <a:buChar char="●"/>
            </a:pPr>
            <a:r>
              <a:rPr lang="en" sz="2400">
                <a:solidFill>
                  <a:srgbClr val="990000"/>
                </a:solidFill>
              </a:rPr>
              <a:t>Arrays</a:t>
            </a:r>
          </a:p>
          <a:p>
            <a:pPr indent="-381000" lvl="0" marL="457200" rtl="0">
              <a:spcBef>
                <a:spcPts val="0"/>
              </a:spcBef>
              <a:buClr>
                <a:srgbClr val="990000"/>
              </a:buClr>
              <a:buSzPct val="100000"/>
              <a:buFont typeface="Trebuchet MS"/>
              <a:buChar char="●"/>
            </a:pPr>
            <a:r>
              <a:rPr lang="en" sz="2400">
                <a:solidFill>
                  <a:srgbClr val="990000"/>
                </a:solidFill>
              </a:rPr>
              <a:t>Methods</a:t>
            </a:r>
          </a:p>
        </p:txBody>
      </p:sp>
      <p:sp>
        <p:nvSpPr>
          <p:cNvPr id="66" name="Shape 66"/>
          <p:cNvSpPr txBox="1"/>
          <p:nvPr>
            <p:ph type="title"/>
          </p:nvPr>
        </p:nvSpPr>
        <p:spPr>
          <a:xfrm>
            <a:off x="1302050" y="-79746"/>
            <a:ext cx="8229600" cy="994200"/>
          </a:xfrm>
          <a:prstGeom prst="rect">
            <a:avLst/>
          </a:prstGeom>
        </p:spPr>
        <p:txBody>
          <a:bodyPr anchorCtr="0" anchor="b" bIns="91425" lIns="91425" rIns="91425" tIns="91425">
            <a:noAutofit/>
          </a:bodyPr>
          <a:lstStyle/>
          <a:p>
            <a:pPr>
              <a:spcBef>
                <a:spcPts val="0"/>
              </a:spcBef>
              <a:buNone/>
            </a:pPr>
            <a:r>
              <a:rPr lang="en" sz="3000">
                <a:solidFill>
                  <a:srgbClr val="990000"/>
                </a:solidFill>
              </a:rPr>
              <a:t>Puzzles Completed: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idx="1" type="body"/>
          </p:nvPr>
        </p:nvSpPr>
        <p:spPr>
          <a:xfrm>
            <a:off x="991425" y="2113917"/>
            <a:ext cx="8229600" cy="3630300"/>
          </a:xfrm>
          <a:prstGeom prst="rect">
            <a:avLst/>
          </a:prstGeom>
        </p:spPr>
        <p:txBody>
          <a:bodyPr anchorCtr="0" anchor="t" bIns="91425" lIns="91425" rIns="91425" tIns="91425">
            <a:noAutofit/>
          </a:bodyPr>
          <a:lstStyle/>
          <a:p>
            <a:pPr indent="-431800" lvl="0" marL="457200" rtl="0">
              <a:spcBef>
                <a:spcPts val="0"/>
              </a:spcBef>
              <a:buClr>
                <a:srgbClr val="990000"/>
              </a:buClr>
              <a:buSzPct val="100000"/>
              <a:buFont typeface="Trebuchet MS"/>
              <a:buChar char="●"/>
            </a:pPr>
            <a:r>
              <a:rPr lang="en">
                <a:solidFill>
                  <a:srgbClr val="990000"/>
                </a:solidFill>
              </a:rPr>
              <a:t>Learned Unity, C#, Blender</a:t>
            </a:r>
          </a:p>
          <a:p>
            <a:pPr indent="-431800" lvl="0" marL="457200" rtl="0">
              <a:spcBef>
                <a:spcPts val="0"/>
              </a:spcBef>
              <a:buClr>
                <a:srgbClr val="990000"/>
              </a:buClr>
              <a:buSzPct val="100000"/>
              <a:buFont typeface="Trebuchet MS"/>
              <a:buChar char="●"/>
            </a:pPr>
            <a:r>
              <a:rPr lang="en">
                <a:solidFill>
                  <a:srgbClr val="990000"/>
                </a:solidFill>
              </a:rPr>
              <a:t>Completed 4 Puzzles </a:t>
            </a:r>
          </a:p>
          <a:p>
            <a:pPr indent="-431800" lvl="0" marL="457200" rtl="0">
              <a:spcBef>
                <a:spcPts val="0"/>
              </a:spcBef>
              <a:buClr>
                <a:srgbClr val="990000"/>
              </a:buClr>
              <a:buSzPct val="100000"/>
              <a:buFont typeface="Trebuchet MS"/>
              <a:buChar char="●"/>
            </a:pPr>
            <a:r>
              <a:rPr lang="en">
                <a:solidFill>
                  <a:srgbClr val="990000"/>
                </a:solidFill>
              </a:rPr>
              <a:t>Working Together as a Team</a:t>
            </a:r>
          </a:p>
          <a:p>
            <a:pPr indent="-431800" lvl="0" marL="457200" rtl="0">
              <a:spcBef>
                <a:spcPts val="0"/>
              </a:spcBef>
              <a:buClr>
                <a:srgbClr val="990000"/>
              </a:buClr>
              <a:buSzPct val="100000"/>
              <a:buFont typeface="Trebuchet MS"/>
              <a:buChar char="●"/>
            </a:pPr>
            <a:r>
              <a:rPr lang="en">
                <a:solidFill>
                  <a:srgbClr val="990000"/>
                </a:solidFill>
              </a:rPr>
              <a:t>Making the Game Scary Because REASONS</a:t>
            </a:r>
          </a:p>
        </p:txBody>
      </p:sp>
      <p:sp>
        <p:nvSpPr>
          <p:cNvPr id="72" name="Shape 72"/>
          <p:cNvSpPr txBox="1"/>
          <p:nvPr>
            <p:ph type="title"/>
          </p:nvPr>
        </p:nvSpPr>
        <p:spPr>
          <a:xfrm>
            <a:off x="1438675" y="379928"/>
            <a:ext cx="8229600" cy="994200"/>
          </a:xfrm>
          <a:prstGeom prst="rect">
            <a:avLst/>
          </a:prstGeom>
        </p:spPr>
        <p:txBody>
          <a:bodyPr anchorCtr="0" anchor="b" bIns="91425" lIns="91425" rIns="91425" tIns="91425">
            <a:noAutofit/>
          </a:bodyPr>
          <a:lstStyle/>
          <a:p>
            <a:pPr>
              <a:spcBef>
                <a:spcPts val="0"/>
              </a:spcBef>
              <a:buNone/>
            </a:pPr>
            <a:r>
              <a:rPr lang="en">
                <a:solidFill>
                  <a:srgbClr val="990000"/>
                </a:solidFill>
              </a:rPr>
              <a:t>Accomplishments</a:t>
            </a:r>
            <a:r>
              <a:rPr lang="en"/>
              <a:t>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idx="1" type="body"/>
          </p:nvPr>
        </p:nvSpPr>
        <p:spPr>
          <a:xfrm>
            <a:off x="842350" y="1513192"/>
            <a:ext cx="8229600" cy="3630300"/>
          </a:xfrm>
          <a:prstGeom prst="rect">
            <a:avLst/>
          </a:prstGeom>
        </p:spPr>
        <p:txBody>
          <a:bodyPr anchorCtr="0" anchor="t" bIns="91425" lIns="91425" rIns="91425" tIns="91425">
            <a:noAutofit/>
          </a:bodyPr>
          <a:lstStyle/>
          <a:p>
            <a:pPr indent="-431800" lvl="0" marL="457200" rtl="0">
              <a:spcBef>
                <a:spcPts val="0"/>
              </a:spcBef>
              <a:buClr>
                <a:srgbClr val="990000"/>
              </a:buClr>
              <a:buSzPct val="100000"/>
              <a:buFont typeface="Trebuchet MS"/>
              <a:buChar char="●"/>
            </a:pPr>
            <a:r>
              <a:rPr lang="en">
                <a:solidFill>
                  <a:srgbClr val="990000"/>
                </a:solidFill>
              </a:rPr>
              <a:t>Scripting  - 3135 lines</a:t>
            </a:r>
          </a:p>
          <a:p>
            <a:pPr indent="-431800" lvl="0" marL="457200" rtl="0">
              <a:spcBef>
                <a:spcPts val="0"/>
              </a:spcBef>
              <a:buClr>
                <a:srgbClr val="990000"/>
              </a:buClr>
              <a:buSzPct val="100000"/>
              <a:buFont typeface="Trebuchet MS"/>
              <a:buChar char="●"/>
            </a:pPr>
            <a:r>
              <a:rPr lang="en">
                <a:solidFill>
                  <a:srgbClr val="990000"/>
                </a:solidFill>
              </a:rPr>
              <a:t>Generated Code - 26534 lines</a:t>
            </a:r>
          </a:p>
        </p:txBody>
      </p:sp>
      <p:sp>
        <p:nvSpPr>
          <p:cNvPr id="78" name="Shape 78"/>
          <p:cNvSpPr txBox="1"/>
          <p:nvPr>
            <p:ph type="title"/>
          </p:nvPr>
        </p:nvSpPr>
        <p:spPr>
          <a:xfrm>
            <a:off x="1438675" y="379928"/>
            <a:ext cx="8229600" cy="994200"/>
          </a:xfrm>
          <a:prstGeom prst="rect">
            <a:avLst/>
          </a:prstGeom>
        </p:spPr>
        <p:txBody>
          <a:bodyPr anchorCtr="0" anchor="b" bIns="91425" lIns="91425" rIns="91425" tIns="91425">
            <a:noAutofit/>
          </a:bodyPr>
          <a:lstStyle/>
          <a:p>
            <a:pPr lvl="0" rtl="0">
              <a:spcBef>
                <a:spcPts val="0"/>
              </a:spcBef>
              <a:buNone/>
            </a:pPr>
            <a:r>
              <a:rPr lang="en">
                <a:solidFill>
                  <a:srgbClr val="990000"/>
                </a:solidFill>
              </a:rPr>
              <a:t>Source Lines of Code</a:t>
            </a:r>
          </a:p>
        </p:txBody>
      </p:sp>
      <p:pic>
        <p:nvPicPr>
          <p:cNvPr id="79" name="Shape 79"/>
          <p:cNvPicPr preferRelativeResize="0"/>
          <p:nvPr/>
        </p:nvPicPr>
        <p:blipFill>
          <a:blip r:embed="rId3">
            <a:alphaModFix/>
          </a:blip>
          <a:stretch>
            <a:fillRect/>
          </a:stretch>
        </p:blipFill>
        <p:spPr>
          <a:xfrm>
            <a:off x="842354" y="2981554"/>
            <a:ext cx="8113800" cy="13544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914400" y="-228871"/>
            <a:ext cx="8229600" cy="994200"/>
          </a:xfrm>
          <a:prstGeom prst="rect">
            <a:avLst/>
          </a:prstGeom>
        </p:spPr>
        <p:txBody>
          <a:bodyPr anchorCtr="0" anchor="b" bIns="91425" lIns="91425" rIns="91425" tIns="91425">
            <a:noAutofit/>
          </a:bodyPr>
          <a:lstStyle/>
          <a:p>
            <a:pPr lvl="0" rtl="0">
              <a:spcBef>
                <a:spcPts val="0"/>
              </a:spcBef>
              <a:buNone/>
            </a:pPr>
            <a:r>
              <a:rPr lang="en" sz="3000">
                <a:solidFill>
                  <a:srgbClr val="990000"/>
                </a:solidFill>
              </a:rPr>
              <a:t>Use Case Diagram</a:t>
            </a:r>
          </a:p>
        </p:txBody>
      </p:sp>
      <p:sp>
        <p:nvSpPr>
          <p:cNvPr id="85" name="Shape 85"/>
          <p:cNvSpPr/>
          <p:nvPr/>
        </p:nvSpPr>
        <p:spPr>
          <a:xfrm>
            <a:off x="5251975" y="1893950"/>
            <a:ext cx="1504500" cy="7307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Read and modify code</a:t>
            </a:r>
          </a:p>
        </p:txBody>
      </p:sp>
      <p:sp>
        <p:nvSpPr>
          <p:cNvPr id="86" name="Shape 86"/>
          <p:cNvSpPr/>
          <p:nvPr/>
        </p:nvSpPr>
        <p:spPr>
          <a:xfrm>
            <a:off x="3332875" y="1845350"/>
            <a:ext cx="1504500" cy="8294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Read puzzle material</a:t>
            </a:r>
          </a:p>
        </p:txBody>
      </p:sp>
      <p:sp>
        <p:nvSpPr>
          <p:cNvPr id="87" name="Shape 87"/>
          <p:cNvSpPr/>
          <p:nvPr/>
        </p:nvSpPr>
        <p:spPr>
          <a:xfrm>
            <a:off x="1665175" y="1843700"/>
            <a:ext cx="1253099" cy="8294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Enter Next Room</a:t>
            </a:r>
          </a:p>
        </p:txBody>
      </p:sp>
      <p:sp>
        <p:nvSpPr>
          <p:cNvPr id="88" name="Shape 88"/>
          <p:cNvSpPr/>
          <p:nvPr/>
        </p:nvSpPr>
        <p:spPr>
          <a:xfrm>
            <a:off x="379610" y="1235074"/>
            <a:ext cx="550500" cy="596099"/>
          </a:xfrm>
          <a:prstGeom prst="smileyFace">
            <a:avLst>
              <a:gd fmla="val 4653" name="adj"/>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89" name="Shape 89"/>
          <p:cNvCxnSpPr/>
          <p:nvPr/>
        </p:nvCxnSpPr>
        <p:spPr>
          <a:xfrm flipH="1">
            <a:off x="639771" y="1831433"/>
            <a:ext cx="14999" cy="1237499"/>
          </a:xfrm>
          <a:prstGeom prst="straightConnector1">
            <a:avLst/>
          </a:prstGeom>
          <a:noFill/>
          <a:ln cap="flat" w="19050">
            <a:solidFill>
              <a:schemeClr val="dk2"/>
            </a:solidFill>
            <a:prstDash val="solid"/>
            <a:round/>
            <a:headEnd len="lg" w="lg" type="none"/>
            <a:tailEnd len="lg" w="lg" type="none"/>
          </a:ln>
        </p:spPr>
      </p:cxnSp>
      <p:cxnSp>
        <p:nvCxnSpPr>
          <p:cNvPr id="90" name="Shape 90"/>
          <p:cNvCxnSpPr>
            <a:stCxn id="88" idx="4"/>
          </p:cNvCxnSpPr>
          <p:nvPr/>
        </p:nvCxnSpPr>
        <p:spPr>
          <a:xfrm rot="10800000">
            <a:off x="99860" y="1709074"/>
            <a:ext cx="555000" cy="122100"/>
          </a:xfrm>
          <a:prstGeom prst="straightConnector1">
            <a:avLst/>
          </a:prstGeom>
          <a:noFill/>
          <a:ln cap="flat" w="19050">
            <a:solidFill>
              <a:schemeClr val="dk2"/>
            </a:solidFill>
            <a:prstDash val="solid"/>
            <a:round/>
            <a:headEnd len="lg" w="lg" type="none"/>
            <a:tailEnd len="lg" w="lg" type="none"/>
          </a:ln>
        </p:spPr>
      </p:cxnSp>
      <p:cxnSp>
        <p:nvCxnSpPr>
          <p:cNvPr id="91" name="Shape 91"/>
          <p:cNvCxnSpPr>
            <a:stCxn id="88" idx="4"/>
          </p:cNvCxnSpPr>
          <p:nvPr/>
        </p:nvCxnSpPr>
        <p:spPr>
          <a:xfrm flipH="1" rot="10800000">
            <a:off x="654860" y="1688074"/>
            <a:ext cx="625200" cy="143100"/>
          </a:xfrm>
          <a:prstGeom prst="straightConnector1">
            <a:avLst/>
          </a:prstGeom>
          <a:noFill/>
          <a:ln cap="flat" w="19050">
            <a:solidFill>
              <a:schemeClr val="dk2"/>
            </a:solidFill>
            <a:prstDash val="solid"/>
            <a:round/>
            <a:headEnd len="lg" w="lg" type="none"/>
            <a:tailEnd len="lg" w="lg" type="none"/>
          </a:ln>
        </p:spPr>
      </p:cxnSp>
      <p:cxnSp>
        <p:nvCxnSpPr>
          <p:cNvPr id="92" name="Shape 92"/>
          <p:cNvCxnSpPr/>
          <p:nvPr/>
        </p:nvCxnSpPr>
        <p:spPr>
          <a:xfrm flipH="1">
            <a:off x="379604" y="3020243"/>
            <a:ext cx="250200" cy="365099"/>
          </a:xfrm>
          <a:prstGeom prst="straightConnector1">
            <a:avLst/>
          </a:prstGeom>
          <a:noFill/>
          <a:ln cap="flat" w="19050">
            <a:solidFill>
              <a:schemeClr val="dk2"/>
            </a:solidFill>
            <a:prstDash val="solid"/>
            <a:round/>
            <a:headEnd len="lg" w="lg" type="none"/>
            <a:tailEnd len="lg" w="lg" type="none"/>
          </a:ln>
        </p:spPr>
      </p:cxnSp>
      <p:cxnSp>
        <p:nvCxnSpPr>
          <p:cNvPr id="93" name="Shape 93"/>
          <p:cNvCxnSpPr/>
          <p:nvPr/>
        </p:nvCxnSpPr>
        <p:spPr>
          <a:xfrm>
            <a:off x="629804" y="3036119"/>
            <a:ext cx="409199" cy="357299"/>
          </a:xfrm>
          <a:prstGeom prst="straightConnector1">
            <a:avLst/>
          </a:prstGeom>
          <a:noFill/>
          <a:ln cap="flat" w="19050">
            <a:solidFill>
              <a:schemeClr val="dk2"/>
            </a:solidFill>
            <a:prstDash val="solid"/>
            <a:round/>
            <a:headEnd len="lg" w="lg" type="none"/>
            <a:tailEnd len="lg" w="lg" type="none"/>
          </a:ln>
        </p:spPr>
      </p:cxnSp>
      <p:cxnSp>
        <p:nvCxnSpPr>
          <p:cNvPr id="94" name="Shape 94"/>
          <p:cNvCxnSpPr>
            <a:stCxn id="86" idx="6"/>
            <a:endCxn id="85" idx="2"/>
          </p:cNvCxnSpPr>
          <p:nvPr/>
        </p:nvCxnSpPr>
        <p:spPr>
          <a:xfrm flipH="1" rot="10800000">
            <a:off x="4837375" y="2259499"/>
            <a:ext cx="414600" cy="600"/>
          </a:xfrm>
          <a:prstGeom prst="straightConnector1">
            <a:avLst/>
          </a:prstGeom>
          <a:noFill/>
          <a:ln cap="flat" w="19050">
            <a:solidFill>
              <a:schemeClr val="dk2"/>
            </a:solidFill>
            <a:prstDash val="solid"/>
            <a:round/>
            <a:headEnd len="lg" w="lg" type="none"/>
            <a:tailEnd len="lg" w="lg" type="triangle"/>
          </a:ln>
        </p:spPr>
      </p:cxnSp>
      <p:cxnSp>
        <p:nvCxnSpPr>
          <p:cNvPr id="95" name="Shape 95"/>
          <p:cNvCxnSpPr>
            <a:stCxn id="87" idx="6"/>
            <a:endCxn id="86" idx="2"/>
          </p:cNvCxnSpPr>
          <p:nvPr/>
        </p:nvCxnSpPr>
        <p:spPr>
          <a:xfrm>
            <a:off x="2918274" y="2258449"/>
            <a:ext cx="414600" cy="1800"/>
          </a:xfrm>
          <a:prstGeom prst="straightConnector1">
            <a:avLst/>
          </a:prstGeom>
          <a:noFill/>
          <a:ln cap="flat" w="19050">
            <a:solidFill>
              <a:schemeClr val="dk2"/>
            </a:solidFill>
            <a:prstDash val="solid"/>
            <a:round/>
            <a:headEnd len="lg" w="lg" type="none"/>
            <a:tailEnd len="lg" w="lg" type="triangle"/>
          </a:ln>
        </p:spPr>
      </p:cxnSp>
      <p:cxnSp>
        <p:nvCxnSpPr>
          <p:cNvPr id="96" name="Shape 96"/>
          <p:cNvCxnSpPr>
            <a:endCxn id="87" idx="2"/>
          </p:cNvCxnSpPr>
          <p:nvPr/>
        </p:nvCxnSpPr>
        <p:spPr>
          <a:xfrm flipH="1" rot="10800000">
            <a:off x="703675" y="2258449"/>
            <a:ext cx="961500" cy="3300"/>
          </a:xfrm>
          <a:prstGeom prst="straightConnector1">
            <a:avLst/>
          </a:prstGeom>
          <a:noFill/>
          <a:ln cap="flat" w="19050">
            <a:solidFill>
              <a:schemeClr val="dk2"/>
            </a:solidFill>
            <a:prstDash val="solid"/>
            <a:round/>
            <a:headEnd len="lg" w="lg" type="none"/>
            <a:tailEnd len="lg" w="lg" type="triangle"/>
          </a:ln>
        </p:spPr>
      </p:cxnSp>
      <p:sp>
        <p:nvSpPr>
          <p:cNvPr id="97" name="Shape 97"/>
          <p:cNvSpPr/>
          <p:nvPr/>
        </p:nvSpPr>
        <p:spPr>
          <a:xfrm>
            <a:off x="3874625" y="3322275"/>
            <a:ext cx="1678799" cy="8294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Interact with room objects</a:t>
            </a:r>
          </a:p>
        </p:txBody>
      </p:sp>
      <p:sp>
        <p:nvSpPr>
          <p:cNvPr id="98" name="Shape 98"/>
          <p:cNvSpPr/>
          <p:nvPr/>
        </p:nvSpPr>
        <p:spPr>
          <a:xfrm>
            <a:off x="7171075" y="1843700"/>
            <a:ext cx="1253099" cy="8294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Solve Puzzle</a:t>
            </a:r>
          </a:p>
        </p:txBody>
      </p:sp>
      <p:cxnSp>
        <p:nvCxnSpPr>
          <p:cNvPr id="99" name="Shape 99"/>
          <p:cNvCxnSpPr>
            <a:stCxn id="85" idx="6"/>
            <a:endCxn id="98" idx="2"/>
          </p:cNvCxnSpPr>
          <p:nvPr/>
        </p:nvCxnSpPr>
        <p:spPr>
          <a:xfrm flipH="1" rot="10800000">
            <a:off x="6756475" y="2258449"/>
            <a:ext cx="414600" cy="900"/>
          </a:xfrm>
          <a:prstGeom prst="straightConnector1">
            <a:avLst/>
          </a:prstGeom>
          <a:noFill/>
          <a:ln cap="flat" w="19050">
            <a:solidFill>
              <a:schemeClr val="dk2"/>
            </a:solidFill>
            <a:prstDash val="solid"/>
            <a:round/>
            <a:headEnd len="lg" w="lg" type="none"/>
            <a:tailEnd len="lg" w="lg" type="triangle"/>
          </a:ln>
        </p:spPr>
      </p:cxnSp>
      <p:cxnSp>
        <p:nvCxnSpPr>
          <p:cNvPr id="100" name="Shape 100"/>
          <p:cNvCxnSpPr>
            <a:stCxn id="86" idx="4"/>
            <a:endCxn id="97" idx="0"/>
          </p:cNvCxnSpPr>
          <p:nvPr/>
        </p:nvCxnSpPr>
        <p:spPr>
          <a:xfrm>
            <a:off x="4085125" y="2674849"/>
            <a:ext cx="628800" cy="647399"/>
          </a:xfrm>
          <a:prstGeom prst="straightConnector1">
            <a:avLst/>
          </a:prstGeom>
          <a:noFill/>
          <a:ln cap="flat" w="19050">
            <a:solidFill>
              <a:schemeClr val="dk2"/>
            </a:solidFill>
            <a:prstDash val="solid"/>
            <a:round/>
            <a:headEnd len="lg" w="lg" type="none"/>
            <a:tailEnd len="lg" w="lg" type="triangle"/>
          </a:ln>
        </p:spPr>
      </p:cxnSp>
      <p:cxnSp>
        <p:nvCxnSpPr>
          <p:cNvPr id="101" name="Shape 101"/>
          <p:cNvCxnSpPr>
            <a:stCxn id="85" idx="4"/>
            <a:endCxn id="97" idx="7"/>
          </p:cNvCxnSpPr>
          <p:nvPr/>
        </p:nvCxnSpPr>
        <p:spPr>
          <a:xfrm flipH="1">
            <a:off x="5307625" y="2624749"/>
            <a:ext cx="696600" cy="819000"/>
          </a:xfrm>
          <a:prstGeom prst="straightConnector1">
            <a:avLst/>
          </a:prstGeom>
          <a:noFill/>
          <a:ln cap="flat" w="19050">
            <a:solidFill>
              <a:schemeClr val="dk2"/>
            </a:solidFill>
            <a:prstDash val="solid"/>
            <a:round/>
            <a:headEnd len="lg" w="lg" type="none"/>
            <a:tailEnd len="lg" w="lg" type="triangle"/>
          </a:ln>
        </p:spPr>
      </p:cxnSp>
      <p:cxnSp>
        <p:nvCxnSpPr>
          <p:cNvPr id="102" name="Shape 102"/>
          <p:cNvCxnSpPr>
            <a:stCxn id="98" idx="3"/>
            <a:endCxn id="97" idx="6"/>
          </p:cNvCxnSpPr>
          <p:nvPr/>
        </p:nvCxnSpPr>
        <p:spPr>
          <a:xfrm flipH="1">
            <a:off x="5553387" y="2551722"/>
            <a:ext cx="1801200" cy="1185300"/>
          </a:xfrm>
          <a:prstGeom prst="straightConnector1">
            <a:avLst/>
          </a:prstGeom>
          <a:noFill/>
          <a:ln cap="flat" w="19050">
            <a:solidFill>
              <a:schemeClr val="dk2"/>
            </a:solidFill>
            <a:prstDash val="solid"/>
            <a:round/>
            <a:headEnd len="lg" w="lg" type="none"/>
            <a:tailEnd len="lg" w="lg" type="triangle"/>
          </a:ln>
        </p:spPr>
      </p:cxnSp>
      <p:cxnSp>
        <p:nvCxnSpPr>
          <p:cNvPr id="103" name="Shape 103"/>
          <p:cNvCxnSpPr>
            <a:stCxn id="84" idx="2"/>
            <a:endCxn id="87" idx="7"/>
          </p:cNvCxnSpPr>
          <p:nvPr/>
        </p:nvCxnSpPr>
        <p:spPr>
          <a:xfrm flipH="1">
            <a:off x="2734800" y="765328"/>
            <a:ext cx="2294400" cy="1199700"/>
          </a:xfrm>
          <a:prstGeom prst="straightConnector1">
            <a:avLst/>
          </a:prstGeom>
          <a:noFill/>
          <a:ln cap="flat" w="19050">
            <a:solidFill>
              <a:schemeClr val="dk2"/>
            </a:solidFill>
            <a:prstDash val="solid"/>
            <a:round/>
            <a:headEnd len="lg" w="lg" type="none"/>
            <a:tailEnd len="lg" w="lg" type="triangle"/>
          </a:ln>
        </p:spPr>
      </p:cxnSp>
      <p:cxnSp>
        <p:nvCxnSpPr>
          <p:cNvPr id="104" name="Shape 104"/>
          <p:cNvCxnSpPr>
            <a:stCxn id="98" idx="1"/>
            <a:endCxn id="84" idx="2"/>
          </p:cNvCxnSpPr>
          <p:nvPr/>
        </p:nvCxnSpPr>
        <p:spPr>
          <a:xfrm rot="10800000">
            <a:off x="5029287" y="765477"/>
            <a:ext cx="2325300" cy="1199700"/>
          </a:xfrm>
          <a:prstGeom prst="straightConnector1">
            <a:avLst/>
          </a:prstGeom>
          <a:noFill/>
          <a:ln cap="flat" w="19050">
            <a:solidFill>
              <a:schemeClr val="dk2"/>
            </a:solidFill>
            <a:prstDash val="solid"/>
            <a:round/>
            <a:headEnd len="lg" w="lg" type="none"/>
            <a:tailEnd len="lg" w="lg" type="none"/>
          </a:ln>
        </p:spPr>
      </p:cxnSp>
      <p:cxnSp>
        <p:nvCxnSpPr>
          <p:cNvPr id="105" name="Shape 105"/>
          <p:cNvCxnSpPr>
            <a:stCxn id="85" idx="1"/>
            <a:endCxn id="86" idx="7"/>
          </p:cNvCxnSpPr>
          <p:nvPr/>
        </p:nvCxnSpPr>
        <p:spPr>
          <a:xfrm rot="10800000">
            <a:off x="4617003" y="1966773"/>
            <a:ext cx="855300" cy="34200"/>
          </a:xfrm>
          <a:prstGeom prst="straightConnector1">
            <a:avLst/>
          </a:prstGeom>
          <a:noFill/>
          <a:ln cap="flat" w="19050">
            <a:solidFill>
              <a:schemeClr val="dk2"/>
            </a:solidFill>
            <a:prstDash val="solid"/>
            <a:round/>
            <a:headEnd len="lg" w="lg" type="none"/>
            <a:tailEnd len="lg" w="lg" type="triangle"/>
          </a:ln>
        </p:spPr>
      </p:cxnSp>
      <p:cxnSp>
        <p:nvCxnSpPr>
          <p:cNvPr id="106" name="Shape 106"/>
          <p:cNvCxnSpPr>
            <a:stCxn id="98" idx="1"/>
          </p:cNvCxnSpPr>
          <p:nvPr/>
        </p:nvCxnSpPr>
        <p:spPr>
          <a:xfrm rot="10800000">
            <a:off x="5093787" y="1354077"/>
            <a:ext cx="2260800" cy="611100"/>
          </a:xfrm>
          <a:prstGeom prst="straightConnector1">
            <a:avLst/>
          </a:prstGeom>
          <a:noFill/>
          <a:ln cap="flat" w="19050">
            <a:solidFill>
              <a:schemeClr val="dk2"/>
            </a:solidFill>
            <a:prstDash val="solid"/>
            <a:round/>
            <a:headEnd len="lg" w="lg" type="none"/>
            <a:tailEnd len="lg" w="lg" type="none"/>
          </a:ln>
        </p:spPr>
      </p:cxnSp>
      <p:cxnSp>
        <p:nvCxnSpPr>
          <p:cNvPr id="107" name="Shape 107"/>
          <p:cNvCxnSpPr>
            <a:endCxn id="86" idx="0"/>
          </p:cNvCxnSpPr>
          <p:nvPr/>
        </p:nvCxnSpPr>
        <p:spPr>
          <a:xfrm flipH="1">
            <a:off x="4085125" y="1354250"/>
            <a:ext cx="1058400" cy="491100"/>
          </a:xfrm>
          <a:prstGeom prst="straightConnector1">
            <a:avLst/>
          </a:prstGeom>
          <a:noFill/>
          <a:ln cap="flat" w="19050">
            <a:solidFill>
              <a:schemeClr val="dk2"/>
            </a:solidFill>
            <a:prstDash val="solid"/>
            <a:round/>
            <a:headEnd len="lg" w="lg" type="none"/>
            <a:tailEnd len="lg" w="lg" type="triangle"/>
          </a:ln>
        </p:spPr>
      </p:cxnSp>
      <p:sp>
        <p:nvSpPr>
          <p:cNvPr id="108" name="Shape 108"/>
          <p:cNvSpPr/>
          <p:nvPr/>
        </p:nvSpPr>
        <p:spPr>
          <a:xfrm>
            <a:off x="474330" y="1503585"/>
            <a:ext cx="69899" cy="74100"/>
          </a:xfrm>
          <a:prstGeom prst="teardrop">
            <a:avLst>
              <a:gd fmla="val 100000" name="adj"/>
            </a:avLst>
          </a:prstGeom>
          <a:solidFill>
            <a:srgbClr val="0000FF"/>
          </a:solidFill>
          <a:ln cap="flat" w="19050">
            <a:solidFill>
              <a:srgbClr val="00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solidFill>
                <a:schemeClr val="accent1"/>
              </a:solidFill>
            </a:endParaRPr>
          </a:p>
        </p:txBody>
      </p:sp>
      <p:sp>
        <p:nvSpPr>
          <p:cNvPr id="109" name="Shape 109"/>
          <p:cNvSpPr/>
          <p:nvPr/>
        </p:nvSpPr>
        <p:spPr>
          <a:xfrm>
            <a:off x="476904" y="1635886"/>
            <a:ext cx="350999" cy="98400"/>
          </a:xfrm>
          <a:prstGeom prst="roundRect">
            <a:avLst>
              <a:gd fmla="val 16667" name="adj"/>
            </a:avLst>
          </a:prstGeom>
          <a:solidFill>
            <a:schemeClr val="lt2"/>
          </a:solidFill>
          <a:ln cap="flat" w="19050">
            <a:solidFill>
              <a:schemeClr val="lt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0" name="Shape 110"/>
          <p:cNvSpPr/>
          <p:nvPr/>
        </p:nvSpPr>
        <p:spPr>
          <a:xfrm>
            <a:off x="518181" y="1622156"/>
            <a:ext cx="275970" cy="69494"/>
          </a:xfrm>
          <a:custGeom>
            <a:pathLst>
              <a:path extrusionOk="0" h="2045" w="8364">
                <a:moveTo>
                  <a:pt x="0" y="1733"/>
                </a:moveTo>
                <a:cubicBezTo>
                  <a:pt x="794" y="1446"/>
                  <a:pt x="3374" y="-39"/>
                  <a:pt x="4768" y="13"/>
                </a:cubicBezTo>
                <a:cubicBezTo>
                  <a:pt x="6162" y="65"/>
                  <a:pt x="7764" y="1706"/>
                  <a:pt x="8364" y="2045"/>
                </a:cubicBezTo>
              </a:path>
            </a:pathLst>
          </a:custGeom>
          <a:noFill/>
          <a:ln cap="flat" w="19050">
            <a:solidFill>
              <a:schemeClr val="dk2"/>
            </a:solidFill>
            <a:prstDash val="solid"/>
            <a:round/>
            <a:headEnd len="lg" w="lg" type="none"/>
            <a:tailEnd len="lg" w="lg" type="none"/>
          </a:ln>
        </p:spPr>
      </p:sp>
      <p:sp>
        <p:nvSpPr>
          <p:cNvPr id="111" name="Shape 111"/>
          <p:cNvSpPr/>
          <p:nvPr/>
        </p:nvSpPr>
        <p:spPr>
          <a:xfrm>
            <a:off x="532105" y="1685299"/>
            <a:ext cx="245020" cy="11520"/>
          </a:xfrm>
          <a:custGeom>
            <a:pathLst>
              <a:path extrusionOk="0" h="339" w="7426">
                <a:moveTo>
                  <a:pt x="0" y="156"/>
                </a:moveTo>
                <a:cubicBezTo>
                  <a:pt x="807" y="182"/>
                  <a:pt x="3608" y="339"/>
                  <a:pt x="4846" y="313"/>
                </a:cubicBezTo>
                <a:cubicBezTo>
                  <a:pt x="6083" y="287"/>
                  <a:pt x="6996" y="52"/>
                  <a:pt x="7426" y="0"/>
                </a:cubicBezTo>
              </a:path>
            </a:pathLst>
          </a:custGeom>
          <a:noFill/>
          <a:ln cap="flat" w="19050">
            <a:solidFill>
              <a:schemeClr val="dk2"/>
            </a:solidFill>
            <a:prstDash val="solid"/>
            <a:round/>
            <a:headEnd len="lg" w="lg" type="none"/>
            <a:tailEnd len="lg" w="lg" type="none"/>
          </a:ln>
        </p:spPr>
      </p:sp>
      <p:sp>
        <p:nvSpPr>
          <p:cNvPr id="112" name="Shape 112"/>
          <p:cNvSpPr/>
          <p:nvPr/>
        </p:nvSpPr>
        <p:spPr>
          <a:xfrm>
            <a:off x="501155" y="1312710"/>
            <a:ext cx="128944" cy="59129"/>
          </a:xfrm>
          <a:custGeom>
            <a:pathLst>
              <a:path extrusionOk="0" h="1740" w="3908">
                <a:moveTo>
                  <a:pt x="0" y="1740"/>
                </a:moveTo>
                <a:cubicBezTo>
                  <a:pt x="325" y="1453"/>
                  <a:pt x="1302" y="98"/>
                  <a:pt x="1954" y="20"/>
                </a:cubicBezTo>
                <a:cubicBezTo>
                  <a:pt x="2605" y="-58"/>
                  <a:pt x="3582" y="1062"/>
                  <a:pt x="3908" y="1271"/>
                </a:cubicBezTo>
              </a:path>
            </a:pathLst>
          </a:custGeom>
          <a:noFill/>
          <a:ln cap="flat" w="19050">
            <a:solidFill>
              <a:schemeClr val="dk2"/>
            </a:solidFill>
            <a:prstDash val="solid"/>
            <a:round/>
            <a:headEnd len="lg" w="lg" type="none"/>
            <a:tailEnd len="lg" w="lg" type="none"/>
          </a:ln>
        </p:spPr>
      </p:sp>
      <p:sp>
        <p:nvSpPr>
          <p:cNvPr id="113" name="Shape 113"/>
          <p:cNvSpPr/>
          <p:nvPr/>
        </p:nvSpPr>
        <p:spPr>
          <a:xfrm>
            <a:off x="689425" y="1307520"/>
            <a:ext cx="126403" cy="72246"/>
          </a:xfrm>
          <a:custGeom>
            <a:pathLst>
              <a:path extrusionOk="0" h="2126" w="3831">
                <a:moveTo>
                  <a:pt x="0" y="1736"/>
                </a:moveTo>
                <a:cubicBezTo>
                  <a:pt x="260" y="1449"/>
                  <a:pt x="925" y="-49"/>
                  <a:pt x="1564" y="16"/>
                </a:cubicBezTo>
                <a:cubicBezTo>
                  <a:pt x="2202" y="81"/>
                  <a:pt x="3453" y="1774"/>
                  <a:pt x="3831" y="2126"/>
                </a:cubicBezTo>
              </a:path>
            </a:pathLst>
          </a:custGeom>
          <a:noFill/>
          <a:ln cap="flat" w="19050">
            <a:solidFill>
              <a:schemeClr val="dk2"/>
            </a:solidFill>
            <a:prstDash val="solid"/>
            <a:round/>
            <a:headEnd len="lg" w="lg" type="none"/>
            <a:tailEnd len="lg" w="lg" type="none"/>
          </a:ln>
        </p:spPr>
      </p:sp>
      <p:sp>
        <p:nvSpPr>
          <p:cNvPr id="114" name="Shape 114"/>
          <p:cNvSpPr txBox="1"/>
          <p:nvPr/>
        </p:nvSpPr>
        <p:spPr>
          <a:xfrm>
            <a:off x="281000" y="3498375"/>
            <a:ext cx="5600399" cy="653400"/>
          </a:xfrm>
          <a:prstGeom prst="rect">
            <a:avLst/>
          </a:prstGeom>
          <a:noFill/>
          <a:ln>
            <a:noFill/>
          </a:ln>
        </p:spPr>
        <p:txBody>
          <a:bodyPr anchorCtr="0" anchor="t" bIns="91425" lIns="91425" rIns="91425" tIns="91425">
            <a:noAutofit/>
          </a:bodyPr>
          <a:lstStyle/>
          <a:p>
            <a:pPr>
              <a:spcBef>
                <a:spcPts val="0"/>
              </a:spcBef>
              <a:buNone/>
            </a:pPr>
            <a:r>
              <a:rPr lang="en"/>
              <a:t>student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1079050" y="223578"/>
            <a:ext cx="8229600" cy="994200"/>
          </a:xfrm>
          <a:prstGeom prst="rect">
            <a:avLst/>
          </a:prstGeom>
        </p:spPr>
        <p:txBody>
          <a:bodyPr anchorCtr="0" anchor="b" bIns="91425" lIns="91425" rIns="91425" tIns="91425">
            <a:noAutofit/>
          </a:bodyPr>
          <a:lstStyle/>
          <a:p>
            <a:pPr lvl="0" rtl="0">
              <a:spcBef>
                <a:spcPts val="0"/>
              </a:spcBef>
              <a:buNone/>
            </a:pPr>
            <a:r>
              <a:rPr lang="en">
                <a:solidFill>
                  <a:srgbClr val="990000"/>
                </a:solidFill>
              </a:rPr>
              <a:t>Software Architecture (MVC)</a:t>
            </a:r>
            <a:r>
              <a:rPr lang="en"/>
              <a:t> </a:t>
            </a:r>
          </a:p>
        </p:txBody>
      </p:sp>
      <p:sp>
        <p:nvSpPr>
          <p:cNvPr id="120" name="Shape 120"/>
          <p:cNvSpPr/>
          <p:nvPr/>
        </p:nvSpPr>
        <p:spPr>
          <a:xfrm>
            <a:off x="3136275" y="1666550"/>
            <a:ext cx="2508900" cy="1156800"/>
          </a:xfrm>
          <a:prstGeom prst="roundRect">
            <a:avLst>
              <a:gd fmla="val 16667" name="adj"/>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sz="2400"/>
              <a:t>Model</a:t>
            </a:r>
          </a:p>
          <a:p>
            <a:pPr algn="ctr">
              <a:spcBef>
                <a:spcPts val="0"/>
              </a:spcBef>
              <a:buNone/>
            </a:pPr>
            <a:r>
              <a:rPr lang="en" sz="1800"/>
              <a:t>(classes - data - game states)</a:t>
            </a:r>
          </a:p>
        </p:txBody>
      </p:sp>
      <p:sp>
        <p:nvSpPr>
          <p:cNvPr id="121" name="Shape 121"/>
          <p:cNvSpPr/>
          <p:nvPr/>
        </p:nvSpPr>
        <p:spPr>
          <a:xfrm>
            <a:off x="1079050" y="3449825"/>
            <a:ext cx="2375999" cy="1156800"/>
          </a:xfrm>
          <a:prstGeom prst="roundRect">
            <a:avLst>
              <a:gd fmla="val 16667" name="adj"/>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sz="2400"/>
              <a:t>View</a:t>
            </a:r>
          </a:p>
          <a:p>
            <a:pPr lvl="0" rtl="0" algn="ctr">
              <a:spcBef>
                <a:spcPts val="0"/>
              </a:spcBef>
              <a:buNone/>
            </a:pPr>
            <a:r>
              <a:rPr lang="en" sz="1800"/>
              <a:t>(scene - UI - blender models)</a:t>
            </a:r>
          </a:p>
        </p:txBody>
      </p:sp>
      <p:sp>
        <p:nvSpPr>
          <p:cNvPr id="122" name="Shape 122"/>
          <p:cNvSpPr/>
          <p:nvPr/>
        </p:nvSpPr>
        <p:spPr>
          <a:xfrm>
            <a:off x="5330950" y="3449825"/>
            <a:ext cx="2337300" cy="1156800"/>
          </a:xfrm>
          <a:prstGeom prst="roundRect">
            <a:avLst>
              <a:gd fmla="val 16667" name="adj"/>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sz="2400"/>
              <a:t>Controller</a:t>
            </a:r>
          </a:p>
          <a:p>
            <a:pPr lvl="0" rtl="0" algn="ctr">
              <a:spcBef>
                <a:spcPts val="0"/>
              </a:spcBef>
              <a:buNone/>
            </a:pPr>
            <a:r>
              <a:rPr lang="en" sz="2400"/>
              <a:t>( C# scripts)</a:t>
            </a:r>
          </a:p>
        </p:txBody>
      </p:sp>
      <p:cxnSp>
        <p:nvCxnSpPr>
          <p:cNvPr id="123" name="Shape 123"/>
          <p:cNvCxnSpPr>
            <a:stCxn id="121" idx="3"/>
            <a:endCxn id="122" idx="1"/>
          </p:cNvCxnSpPr>
          <p:nvPr/>
        </p:nvCxnSpPr>
        <p:spPr>
          <a:xfrm>
            <a:off x="3455049" y="4028225"/>
            <a:ext cx="1875900" cy="0"/>
          </a:xfrm>
          <a:prstGeom prst="straightConnector1">
            <a:avLst/>
          </a:prstGeom>
          <a:noFill/>
          <a:ln cap="flat" w="19050">
            <a:solidFill>
              <a:schemeClr val="dk2"/>
            </a:solidFill>
            <a:prstDash val="solid"/>
            <a:round/>
            <a:headEnd len="lg" w="lg" type="none"/>
            <a:tailEnd len="lg" w="lg" type="triangle"/>
          </a:ln>
        </p:spPr>
      </p:cxnSp>
      <p:cxnSp>
        <p:nvCxnSpPr>
          <p:cNvPr id="124" name="Shape 124"/>
          <p:cNvCxnSpPr>
            <a:stCxn id="122" idx="0"/>
            <a:endCxn id="120" idx="3"/>
          </p:cNvCxnSpPr>
          <p:nvPr/>
        </p:nvCxnSpPr>
        <p:spPr>
          <a:xfrm rot="10800000">
            <a:off x="5645200" y="2245025"/>
            <a:ext cx="854400" cy="1204800"/>
          </a:xfrm>
          <a:prstGeom prst="straightConnector1">
            <a:avLst/>
          </a:prstGeom>
          <a:noFill/>
          <a:ln cap="flat" w="19050">
            <a:solidFill>
              <a:schemeClr val="dk2"/>
            </a:solidFill>
            <a:prstDash val="solid"/>
            <a:round/>
            <a:headEnd len="lg" w="lg" type="none"/>
            <a:tailEnd len="lg" w="lg" type="triangle"/>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idx="1" type="body"/>
          </p:nvPr>
        </p:nvSpPr>
        <p:spPr>
          <a:xfrm>
            <a:off x="991425" y="2113917"/>
            <a:ext cx="8229600" cy="3630300"/>
          </a:xfrm>
          <a:prstGeom prst="rect">
            <a:avLst/>
          </a:prstGeom>
        </p:spPr>
        <p:txBody>
          <a:bodyPr anchorCtr="0" anchor="t" bIns="91425" lIns="91425" rIns="91425" tIns="91425">
            <a:noAutofit/>
          </a:bodyPr>
          <a:lstStyle/>
          <a:p>
            <a:pPr lvl="0" rtl="0">
              <a:spcBef>
                <a:spcPts val="0"/>
              </a:spcBef>
              <a:buNone/>
            </a:pPr>
            <a:r>
              <a:t/>
            </a:r>
            <a:endParaRPr>
              <a:solidFill>
                <a:srgbClr val="990000"/>
              </a:solidFill>
            </a:endParaRPr>
          </a:p>
        </p:txBody>
      </p:sp>
      <p:sp>
        <p:nvSpPr>
          <p:cNvPr id="130" name="Shape 130"/>
          <p:cNvSpPr txBox="1"/>
          <p:nvPr>
            <p:ph type="title"/>
          </p:nvPr>
        </p:nvSpPr>
        <p:spPr>
          <a:xfrm>
            <a:off x="991425" y="136650"/>
            <a:ext cx="4981799" cy="648300"/>
          </a:xfrm>
          <a:prstGeom prst="rect">
            <a:avLst/>
          </a:prstGeom>
        </p:spPr>
        <p:txBody>
          <a:bodyPr anchorCtr="0" anchor="b" bIns="91425" lIns="91425" rIns="91425" tIns="91425">
            <a:noAutofit/>
          </a:bodyPr>
          <a:lstStyle/>
          <a:p>
            <a:pPr lvl="0" rtl="0">
              <a:spcBef>
                <a:spcPts val="0"/>
              </a:spcBef>
              <a:buNone/>
            </a:pPr>
            <a:r>
              <a:rPr lang="en">
                <a:solidFill>
                  <a:srgbClr val="990000"/>
                </a:solidFill>
              </a:rPr>
              <a:t>Peer Review</a:t>
            </a:r>
          </a:p>
        </p:txBody>
      </p:sp>
      <p:pic>
        <p:nvPicPr>
          <p:cNvPr id="131" name="Shape 131"/>
          <p:cNvPicPr preferRelativeResize="0"/>
          <p:nvPr/>
        </p:nvPicPr>
        <p:blipFill>
          <a:blip r:embed="rId3">
            <a:alphaModFix/>
          </a:blip>
          <a:stretch>
            <a:fillRect/>
          </a:stretch>
        </p:blipFill>
        <p:spPr>
          <a:xfrm>
            <a:off x="556500" y="784950"/>
            <a:ext cx="6000750" cy="41910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