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66" r:id="rId6"/>
    <p:sldId id="261" r:id="rId7"/>
    <p:sldId id="272" r:id="rId8"/>
    <p:sldId id="267" r:id="rId9"/>
    <p:sldId id="273" r:id="rId10"/>
    <p:sldId id="274" r:id="rId11"/>
    <p:sldId id="275" r:id="rId12"/>
    <p:sldId id="268" r:id="rId13"/>
    <p:sldId id="269" r:id="rId14"/>
    <p:sldId id="263" r:id="rId15"/>
    <p:sldId id="264" r:id="rId16"/>
    <p:sldId id="265" r:id="rId1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22" y="-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13.05.2014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with Computer Exercises:</a:t>
            </a:r>
          </a:p>
          <a:p>
            <a:r>
              <a:rPr lang="en-GB" dirty="0" smtClean="0"/>
              <a:t>Modelling and Simulating Social Systems with MATLAB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4400" y="6308726"/>
            <a:ext cx="6866213" cy="468312"/>
          </a:xfrm>
        </p:spPr>
        <p:txBody>
          <a:bodyPr/>
          <a:lstStyle/>
          <a:p>
            <a:r>
              <a:rPr lang="de-DE" dirty="0" smtClean="0"/>
              <a:t>Amr  Ahmed, Elise Ledieu, François Wirz, Emmanuel Munich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	Social Contagion of Obesity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 using different a parameters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Social contagion</a:t>
            </a:r>
            <a:r>
              <a:rPr lang="de-CH" smtClean="0"/>
              <a:t>, homophily, confounding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 and outlook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9422766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0214205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Introduction and motivation of the project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Better understanding obesity to design adequate intervention programs</a:t>
            </a: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Obesity causes 300‘000 deaths annually in the US (Flegal, 2004)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319404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Need to understand how people become obese : genetic predispositions, cultural factors, socio-environment factors, social contagion?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323849" y="4832726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Christakis and Fowler (2007) argued that obesity spread through social network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Research highly recognized  but widely controversial</a:t>
            </a:r>
          </a:p>
        </p:txBody>
      </p:sp>
      <p:sp>
        <p:nvSpPr>
          <p:cNvPr id="9" name="Isosceles Triangle 8"/>
          <p:cNvSpPr/>
          <p:nvPr/>
        </p:nvSpPr>
        <p:spPr>
          <a:xfrm rot="10800000">
            <a:off x="3848100" y="2762251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848100" y="4508876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question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1647010"/>
            <a:ext cx="8569201" cy="399179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 model proposed by </a:t>
            </a:r>
            <a:r>
              <a:rPr lang="de-CH" sz="2400" dirty="0" smtClean="0"/>
              <a:t>Hill et al. (2010) and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 from SIS to allow for social contagion and  automatic infection</a:t>
            </a:r>
          </a:p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CH" sz="2400" dirty="0" smtClean="0"/>
              <a:t>Model applied to the longitudinal Framingham Heart Study dataset</a:t>
            </a: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Can we replicate Hill et al. results applying to another dataset?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obesity spread through social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networks? Is there any automatic infection?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 other risk factors?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10800000">
            <a:off x="3848100" y="3695701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Presentation of the dataset and the SISa model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Dataset and network description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SISa 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Detailed regression process and 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82</TotalTime>
  <Words>282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eth_praesentation_4zu3_ETH1</vt:lpstr>
      <vt:lpstr> Social Contagion of Obesity</vt:lpstr>
      <vt:lpstr>Introduction and motivation of the project</vt:lpstr>
      <vt:lpstr>Better understanding obesity to design adequate intervention programs</vt:lpstr>
      <vt:lpstr>Research question </vt:lpstr>
      <vt:lpstr>Presentation of the dataset and the SISa model</vt:lpstr>
      <vt:lpstr>Dataset and network description</vt:lpstr>
      <vt:lpstr>SISa model</vt:lpstr>
      <vt:lpstr>Results</vt:lpstr>
      <vt:lpstr>Detailed regression process and results</vt:lpstr>
      <vt:lpstr>Simulation using different a parameters</vt:lpstr>
      <vt:lpstr>Social contagion, homophily, confounding</vt:lpstr>
      <vt:lpstr>Conclusion and outlook</vt:lpstr>
      <vt:lpstr>References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Contagion of Obesity</dc:title>
  <dc:creator>Emmanuel</dc:creator>
  <cp:lastModifiedBy>Emmanuel</cp:lastModifiedBy>
  <cp:revision>18</cp:revision>
  <cp:lastPrinted>2013-06-08T11:22:51Z</cp:lastPrinted>
  <dcterms:created xsi:type="dcterms:W3CDTF">2014-05-12T23:00:17Z</dcterms:created>
  <dcterms:modified xsi:type="dcterms:W3CDTF">2014-05-13T21:36:46Z</dcterms:modified>
</cp:coreProperties>
</file>