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71" r:id="rId5"/>
    <p:sldId id="266" r:id="rId6"/>
    <p:sldId id="261" r:id="rId7"/>
    <p:sldId id="267" r:id="rId8"/>
    <p:sldId id="262" r:id="rId9"/>
    <p:sldId id="268" r:id="rId10"/>
    <p:sldId id="269" r:id="rId11"/>
    <p:sldId id="263" r:id="rId12"/>
    <p:sldId id="264" r:id="rId13"/>
    <p:sldId id="265" r:id="rId14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722" y="-48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pPr/>
              <a:t>13.05.2014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pPr/>
              <a:t>13.05.2014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Lecture with Computer Exercises:</a:t>
            </a:r>
          </a:p>
          <a:p>
            <a:r>
              <a:rPr lang="en-GB" dirty="0" smtClean="0"/>
              <a:t>Modelling and Simulating Social Systems with MATLAB</a:t>
            </a:r>
          </a:p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Amr  Ahmed, Elise Ledieu, François Wirz, Emmanuel Munich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	Social Contagion of Obesity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925331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References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xmlns="" val="39422766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0214205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96409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Introduction and motivation of the project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Better understanding obesity to design adequate intervention programs</a:t>
            </a:r>
            <a:endParaRPr lang="de-CH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323849" y="2066110"/>
            <a:ext cx="8569201" cy="581840"/>
          </a:xfrm>
          <a:prstGeom prst="rect">
            <a:avLst/>
          </a:prstGeom>
          <a:noFill/>
          <a:ln>
            <a:noFill/>
          </a:ln>
        </p:spPr>
        <p:txBody>
          <a:bodyPr vert="horz" lIns="140400" tIns="0" rIns="144000" bIns="0" rtlCol="0">
            <a:no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Obesity causes 300‘000 deaths annually in the US</a:t>
            </a:r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23850" y="3194040"/>
            <a:ext cx="8569201" cy="581840"/>
          </a:xfrm>
          <a:prstGeom prst="rect">
            <a:avLst/>
          </a:prstGeom>
          <a:noFill/>
          <a:ln>
            <a:noFill/>
          </a:ln>
        </p:spPr>
        <p:txBody>
          <a:bodyPr vert="horz" lIns="140400" tIns="0" rIns="144000" bIns="0" rtlCol="0">
            <a:no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CH" sz="2400" dirty="0" smtClean="0"/>
              <a:t>Need to understand how people become obese : genetic predispositions, cultural factors, socio-environment factors, social contagion?</a:t>
            </a:r>
            <a:endParaRPr kumimoji="0" lang="de-CH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Inhaltsplatzhalter 1"/>
          <p:cNvSpPr txBox="1">
            <a:spLocks/>
          </p:cNvSpPr>
          <p:nvPr/>
        </p:nvSpPr>
        <p:spPr>
          <a:xfrm>
            <a:off x="323849" y="4832726"/>
            <a:ext cx="8569201" cy="581840"/>
          </a:xfrm>
          <a:prstGeom prst="rect">
            <a:avLst/>
          </a:prstGeom>
          <a:noFill/>
          <a:ln>
            <a:noFill/>
          </a:ln>
        </p:spPr>
        <p:txBody>
          <a:bodyPr vert="horz" lIns="140400" tIns="0" rIns="144000" bIns="0" rtlCol="0">
            <a:no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CH" sz="2400" dirty="0" smtClean="0"/>
              <a:t>Christakis and Fowler (2007) argued that obesity spread through social network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CH" sz="2400" dirty="0" smtClean="0"/>
              <a:t>Research highly recognized  but widely controversial</a:t>
            </a:r>
          </a:p>
        </p:txBody>
      </p:sp>
      <p:sp>
        <p:nvSpPr>
          <p:cNvPr id="9" name="Isosceles Triangle 8"/>
          <p:cNvSpPr/>
          <p:nvPr/>
        </p:nvSpPr>
        <p:spPr>
          <a:xfrm rot="10800000">
            <a:off x="3848100" y="2762251"/>
            <a:ext cx="1447800" cy="22860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3848100" y="4508876"/>
            <a:ext cx="1447800" cy="22860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70698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Better understanding obesity to design adequate intervention programs</a:t>
            </a:r>
            <a:endParaRPr lang="de-CH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323849" y="2066110"/>
            <a:ext cx="8569201" cy="3991790"/>
          </a:xfrm>
          <a:prstGeom prst="rect">
            <a:avLst/>
          </a:prstGeom>
          <a:noFill/>
          <a:ln>
            <a:noFill/>
          </a:ln>
        </p:spPr>
        <p:txBody>
          <a:bodyPr vert="horz" lIns="140400" tIns="0" rIns="144000" bIns="0" rtlCol="0">
            <a:no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Hill et al. (2010) developed</a:t>
            </a:r>
            <a:r>
              <a:rPr kumimoji="0" lang="de-CH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 adapatation of the SISa model derived </a:t>
            </a:r>
            <a:r>
              <a:rPr kumimoji="0" lang="de-CH" sz="2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SIS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0698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Presentation of the dataset and the SISa model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41366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Results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40580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Conclusion and outlook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46</TotalTime>
  <Words>196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eth_praesentation_4zu3_ETH1</vt:lpstr>
      <vt:lpstr> Social Contagion of Obesity</vt:lpstr>
      <vt:lpstr>Introduction and motivation of the project</vt:lpstr>
      <vt:lpstr>Better understanding obesity to design adequate intervention programs</vt:lpstr>
      <vt:lpstr>Better understanding obesity to design adequate intervention programs</vt:lpstr>
      <vt:lpstr>Presentation of the dataset and the SISa model</vt:lpstr>
      <vt:lpstr>Slide 6</vt:lpstr>
      <vt:lpstr>Results</vt:lpstr>
      <vt:lpstr>Slide 8</vt:lpstr>
      <vt:lpstr>Conclusion and outlook</vt:lpstr>
      <vt:lpstr>References</vt:lpstr>
      <vt:lpstr>Slide 11</vt:lpstr>
      <vt:lpstr>Slide 12</vt:lpstr>
      <vt:lpstr>Slide 13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Contagion of Obesity</dc:title>
  <dc:creator>Emmanuel</dc:creator>
  <cp:lastModifiedBy>Emmanuel</cp:lastModifiedBy>
  <cp:revision>11</cp:revision>
  <cp:lastPrinted>2013-06-08T11:22:51Z</cp:lastPrinted>
  <dcterms:created xsi:type="dcterms:W3CDTF">2014-05-12T23:00:17Z</dcterms:created>
  <dcterms:modified xsi:type="dcterms:W3CDTF">2014-05-12T23:46:38Z</dcterms:modified>
</cp:coreProperties>
</file>