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71E5-B473-4A65-96DC-4443A44B1215}" type="datetimeFigureOut">
              <a:rPr lang="el-GR" smtClean="0"/>
              <a:t>4/2/2021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C504-5D7A-4D1F-8F68-3EC5ABC69A59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pi.foursquare.com/v2/venues/explore?&amp;client_id=%7b%7d&amp;client_secret=%7b%7d&amp;v=%7b%7d&amp;ll=%7b%7d,%7b%7d&amp;radius=%7b%7d&amp;limit=%7b%7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Χωρίς τίτλ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7999"/>
          </a:xfrm>
          <a:prstGeom prst="rect">
            <a:avLst/>
          </a:prstGeom>
        </p:spPr>
      </p:pic>
      <p:sp>
        <p:nvSpPr>
          <p:cNvPr id="6" name="5 - TextBox"/>
          <p:cNvSpPr txBox="1"/>
          <p:nvPr/>
        </p:nvSpPr>
        <p:spPr>
          <a:xfrm>
            <a:off x="928662" y="0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WHERE TO START A NEW GYM BUSINESS IN THE CITY OF TORONTO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0"/>
            <a:ext cx="3643306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endParaRPr lang="en-US" sz="3600" u="sng" dirty="0" smtClean="0"/>
          </a:p>
          <a:p>
            <a:pPr>
              <a:buNone/>
            </a:pPr>
            <a:r>
              <a:rPr lang="en-US" sz="2400" b="1" dirty="0" smtClean="0"/>
              <a:t>Business Problem</a:t>
            </a:r>
            <a:endParaRPr lang="en-US" sz="4800" b="1" dirty="0"/>
          </a:p>
          <a:p>
            <a:pPr>
              <a:buNone/>
            </a:pPr>
            <a:r>
              <a:rPr lang="en-US" sz="2000" dirty="0" smtClean="0"/>
              <a:t>Which of the neighborhoods of</a:t>
            </a:r>
          </a:p>
          <a:p>
            <a:pPr>
              <a:buNone/>
            </a:pPr>
            <a:r>
              <a:rPr lang="en-US" sz="2000" dirty="0" smtClean="0"/>
              <a:t>Toronto have no gym</a:t>
            </a:r>
            <a:endParaRPr lang="el-GR" sz="2000" dirty="0"/>
          </a:p>
        </p:txBody>
      </p:sp>
      <p:pic>
        <p:nvPicPr>
          <p:cNvPr id="6" name="5 - Εικόνα" descr="Χωρίς τίτλ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1714488"/>
            <a:ext cx="5306036" cy="3098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3100" b="1" dirty="0" smtClean="0"/>
          </a:p>
          <a:p>
            <a:pPr>
              <a:buNone/>
            </a:pPr>
            <a:r>
              <a:rPr lang="en-US" sz="2400" b="1" dirty="0" smtClean="0"/>
              <a:t>Data Sources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Wikipedia page</a:t>
            </a:r>
          </a:p>
          <a:p>
            <a:pPr algn="just">
              <a:buNone/>
            </a:pPr>
            <a:r>
              <a:rPr lang="en-US" sz="2000" dirty="0" smtClean="0">
                <a:hlinkClick r:id="rId2"/>
              </a:rPr>
              <a:t>https://en.wikipedia.org/wiki/List_of_postal_codes_of_Canada:_M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err="1" smtClean="0"/>
              <a:t>Csv</a:t>
            </a:r>
            <a:r>
              <a:rPr lang="en-US" sz="2000" dirty="0"/>
              <a:t> </a:t>
            </a:r>
            <a:r>
              <a:rPr lang="en-US" sz="2000" dirty="0" smtClean="0"/>
              <a:t>geographical coordinates file</a:t>
            </a:r>
          </a:p>
          <a:p>
            <a:pPr algn="just">
              <a:buNone/>
            </a:pPr>
            <a:r>
              <a:rPr lang="en-US" sz="2000" dirty="0" smtClean="0">
                <a:hlinkClick r:id="rId3"/>
              </a:rPr>
              <a:t>http://cocl.us/Geospatial_data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err="1" smtClean="0"/>
              <a:t>FourSquare</a:t>
            </a:r>
            <a:r>
              <a:rPr lang="en-US" sz="2000" dirty="0" smtClean="0"/>
              <a:t> API</a:t>
            </a:r>
          </a:p>
          <a:p>
            <a:pPr algn="just">
              <a:buNone/>
            </a:pPr>
            <a:r>
              <a:rPr lang="en-US" sz="2000" dirty="0" smtClean="0">
                <a:hlinkClick r:id="rId4"/>
              </a:rPr>
              <a:t>https://api.foursquare.com/v2/venues/explore?&amp;client_id={}&amp;client_secret={}&amp;v={}&amp;ll={},{}&amp;radius={}&amp;limit={}</a:t>
            </a:r>
            <a:endParaRPr lang="en-US" sz="2000" dirty="0" smtClean="0"/>
          </a:p>
          <a:p>
            <a:endParaRPr lang="el-GR" sz="2600" dirty="0"/>
          </a:p>
        </p:txBody>
      </p:sp>
      <p:pic>
        <p:nvPicPr>
          <p:cNvPr id="4" name="3 - Εικόνα" descr="Χωρίς τίτλο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4429132"/>
            <a:ext cx="902022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Methodology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/>
              <a:t>S</a:t>
            </a:r>
            <a:r>
              <a:rPr lang="en-US" sz="2000" dirty="0" smtClean="0"/>
              <a:t>craped Wikipedia page </a:t>
            </a:r>
          </a:p>
          <a:p>
            <a:pPr>
              <a:buNone/>
            </a:pPr>
            <a:r>
              <a:rPr lang="en-US" sz="2000" dirty="0" smtClean="0"/>
              <a:t>Wrangled the data</a:t>
            </a:r>
          </a:p>
          <a:p>
            <a:pPr>
              <a:buNone/>
            </a:pPr>
            <a:r>
              <a:rPr lang="en-US" sz="2000" dirty="0" smtClean="0"/>
              <a:t>Cleaned it</a:t>
            </a:r>
          </a:p>
          <a:p>
            <a:pPr>
              <a:buNone/>
            </a:pPr>
            <a:r>
              <a:rPr lang="en-US" sz="2000" dirty="0" smtClean="0"/>
              <a:t>Read it into a pandas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Merged Coordinates</a:t>
            </a:r>
          </a:p>
          <a:p>
            <a:pPr>
              <a:buNone/>
            </a:pPr>
            <a:r>
              <a:rPr lang="en-US" sz="2000" dirty="0" err="1" smtClean="0"/>
              <a:t>FourSquare</a:t>
            </a:r>
            <a:r>
              <a:rPr lang="en-US" sz="2000" dirty="0" smtClean="0"/>
              <a:t> API for gym venues </a:t>
            </a:r>
          </a:p>
          <a:p>
            <a:pPr>
              <a:buNone/>
            </a:pPr>
            <a:r>
              <a:rPr lang="en-US" sz="2000" dirty="0" smtClean="0"/>
              <a:t>Modeling</a:t>
            </a:r>
          </a:p>
          <a:p>
            <a:pPr>
              <a:buNone/>
            </a:pPr>
            <a:r>
              <a:rPr lang="en-US" sz="2000" dirty="0" smtClean="0"/>
              <a:t>Visualization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3 - Εικόνα" descr="Χωρίς τίτλ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071678"/>
            <a:ext cx="4139192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Modeling</a:t>
            </a:r>
          </a:p>
          <a:p>
            <a:endParaRPr lang="en-US" dirty="0" smtClean="0"/>
          </a:p>
          <a:p>
            <a:r>
              <a:rPr lang="en-US" sz="2000" dirty="0" smtClean="0"/>
              <a:t>Cluster Algorithm</a:t>
            </a:r>
          </a:p>
          <a:p>
            <a:pPr lvl="1"/>
            <a:r>
              <a:rPr lang="en-US" sz="2000" dirty="0" smtClean="0"/>
              <a:t>K-means</a:t>
            </a:r>
          </a:p>
          <a:p>
            <a:endParaRPr lang="el-GR" dirty="0"/>
          </a:p>
        </p:txBody>
      </p:sp>
      <p:pic>
        <p:nvPicPr>
          <p:cNvPr id="5" name="4 - Εικόνα" descr="Χωρίς τίτλ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643182"/>
            <a:ext cx="7136380" cy="2186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b="1" dirty="0" smtClean="0"/>
              <a:t>Clusters on map</a:t>
            </a:r>
            <a:endParaRPr lang="el-GR" sz="2400" b="1" dirty="0"/>
          </a:p>
        </p:txBody>
      </p:sp>
      <p:pic>
        <p:nvPicPr>
          <p:cNvPr id="5" name="4 - Εικόνα" descr="Χωρίς τίτλ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357298"/>
            <a:ext cx="6654806" cy="3880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600" b="1" dirty="0" smtClean="0"/>
              <a:t>CONCLUSION</a:t>
            </a:r>
          </a:p>
          <a:p>
            <a:endParaRPr lang="en-US" b="1" dirty="0" smtClean="0"/>
          </a:p>
          <a:p>
            <a:r>
              <a:rPr lang="en-US" sz="2000" dirty="0" smtClean="0"/>
              <a:t>Most people usually prefer to go to a gym that is close to their work or their home. </a:t>
            </a:r>
          </a:p>
          <a:p>
            <a:r>
              <a:rPr lang="en-US" sz="2000" dirty="0" smtClean="0"/>
              <a:t>The criteria for opening a new gym here depend on the lack of a gym in the neighborhoods</a:t>
            </a:r>
          </a:p>
          <a:p>
            <a:r>
              <a:rPr lang="en-US" sz="2000" dirty="0" smtClean="0"/>
              <a:t>We should also take into account the Business Improvement Area (BIA) (association of commercial property owners and tenants within a defined area who work in partnership with the City to create thriving, competitive, and safe business areas that attract shoppers, diners, tourists, and new businesses)</a:t>
            </a:r>
          </a:p>
          <a:p>
            <a:r>
              <a:rPr lang="en-US" sz="2000" dirty="0" smtClean="0"/>
              <a:t>The density of the population in each region etc</a:t>
            </a:r>
          </a:p>
          <a:p>
            <a:r>
              <a:rPr lang="en-US" sz="2000" dirty="0" smtClean="0"/>
              <a:t>We should consider more data to reinforce our choices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198</Words>
  <Application>Microsoft Office PowerPoint</Application>
  <PresentationFormat>Προβολή στην οθόνη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Ελευθερία Βασιλειάδου</dc:creator>
  <cp:lastModifiedBy>Ελευθερία Βασιλειάδου</cp:lastModifiedBy>
  <cp:revision>5</cp:revision>
  <dcterms:created xsi:type="dcterms:W3CDTF">2021-02-04T16:05:54Z</dcterms:created>
  <dcterms:modified xsi:type="dcterms:W3CDTF">2021-02-04T16:47:17Z</dcterms:modified>
</cp:coreProperties>
</file>