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1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2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33DE-5FEF-4BE7-9478-6D8164E41CF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vethirtyeight.com/datalab/dairy-queen-will-nix-sodas-from-its-kids-menu-but-that-may-not-be-enoug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 Halbleib</a:t>
            </a:r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4478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“Good” Graphic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44" y="1690688"/>
            <a:ext cx="4516280" cy="4351338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96837"/>
              </p:ext>
            </p:extLst>
          </p:nvPr>
        </p:nvGraphicFramePr>
        <p:xfrm>
          <a:off x="5898802" y="1690688"/>
          <a:ext cx="58803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364">
                  <a:extLst>
                    <a:ext uri="{9D8B030D-6E8A-4147-A177-3AD203B41FA5}">
                      <a16:colId xmlns:a16="http://schemas.microsoft.com/office/drawing/2014/main" val="944552774"/>
                    </a:ext>
                  </a:extLst>
                </a:gridCol>
                <a:gridCol w="1779303">
                  <a:extLst>
                    <a:ext uri="{9D8B030D-6E8A-4147-A177-3AD203B41FA5}">
                      <a16:colId xmlns:a16="http://schemas.microsoft.com/office/drawing/2014/main" val="3847341317"/>
                    </a:ext>
                  </a:extLst>
                </a:gridCol>
                <a:gridCol w="1479666">
                  <a:extLst>
                    <a:ext uri="{9D8B030D-6E8A-4147-A177-3AD203B41FA5}">
                      <a16:colId xmlns:a16="http://schemas.microsoft.com/office/drawing/2014/main" val="110340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 grams/L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r>
                        <a:rPr lang="en-US" baseline="0" dirty="0" smtClean="0"/>
                        <a:t> or Soda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5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Mountain Dew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6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9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479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85164" y="4106487"/>
            <a:ext cx="4455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Sugar grams/L column is sorted in decreasing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dimension: built from the juice or soda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X-axis: Sugar gram/L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Y-axis: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Label: Sugar gram/L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6414811"/>
            <a:ext cx="5462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3"/>
              </a:rPr>
              <a:t>https://fivethirtyeight.com/datalab/dairy-queen-will-nix-sodas-from-its-kids-menu-but-that-may-not-be-enough/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186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“Needs Work” Graphic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4" y="1526367"/>
            <a:ext cx="3684165" cy="4351338"/>
          </a:xfrm>
        </p:spPr>
      </p:pic>
      <p:sp>
        <p:nvSpPr>
          <p:cNvPr id="5" name="TextBox 4"/>
          <p:cNvSpPr txBox="1"/>
          <p:nvPr/>
        </p:nvSpPr>
        <p:spPr>
          <a:xfrm>
            <a:off x="498764" y="6059978"/>
            <a:ext cx="4979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3" action="ppaction://hlinksldjump"/>
              </a:rPr>
              <a:t>http://www.nytimes.com/interactive/2012/06/10/sunday-review/racially-charged-web-searches-and-voting.html</a:t>
            </a:r>
            <a:endParaRPr lang="en-US" sz="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42415"/>
              </p:ext>
            </p:extLst>
          </p:nvPr>
        </p:nvGraphicFramePr>
        <p:xfrm>
          <a:off x="5627714" y="1767068"/>
          <a:ext cx="5654504" cy="26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626">
                  <a:extLst>
                    <a:ext uri="{9D8B030D-6E8A-4147-A177-3AD203B41FA5}">
                      <a16:colId xmlns:a16="http://schemas.microsoft.com/office/drawing/2014/main" val="1835928132"/>
                    </a:ext>
                  </a:extLst>
                </a:gridCol>
                <a:gridCol w="1413626">
                  <a:extLst>
                    <a:ext uri="{9D8B030D-6E8A-4147-A177-3AD203B41FA5}">
                      <a16:colId xmlns:a16="http://schemas.microsoft.com/office/drawing/2014/main" val="4085882034"/>
                    </a:ext>
                  </a:extLst>
                </a:gridCol>
                <a:gridCol w="1413626">
                  <a:extLst>
                    <a:ext uri="{9D8B030D-6E8A-4147-A177-3AD203B41FA5}">
                      <a16:colId xmlns:a16="http://schemas.microsoft.com/office/drawing/2014/main" val="4222505854"/>
                    </a:ext>
                  </a:extLst>
                </a:gridCol>
                <a:gridCol w="1413626">
                  <a:extLst>
                    <a:ext uri="{9D8B030D-6E8A-4147-A177-3AD203B41FA5}">
                      <a16:colId xmlns:a16="http://schemas.microsoft.com/office/drawing/2014/main" val="2691776120"/>
                    </a:ext>
                  </a:extLst>
                </a:gridCol>
              </a:tblGrid>
              <a:tr h="569217">
                <a:tc>
                  <a:txBody>
                    <a:bodyPr/>
                    <a:lstStyle/>
                    <a:p>
                      <a:r>
                        <a:rPr lang="en-US" dirty="0" smtClean="0"/>
                        <a:t>Media Market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  <a:r>
                        <a:rPr lang="en-US" baseline="0" dirty="0" smtClean="0"/>
                        <a:t> between received and expected vote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</a:t>
                      </a:r>
                      <a:r>
                        <a:rPr lang="en-US" baseline="0" dirty="0" smtClean="0"/>
                        <a:t> of Vote Share (+/-)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27381"/>
                  </a:ext>
                </a:extLst>
              </a:tr>
              <a:tr h="5692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80267"/>
                  </a:ext>
                </a:extLst>
              </a:tr>
              <a:tr h="569217">
                <a:tc>
                  <a:txBody>
                    <a:bodyPr/>
                    <a:lstStyle/>
                    <a:p>
                      <a:r>
                        <a:rPr lang="en-US" dirty="0" smtClean="0"/>
                        <a:t>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4038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72760" y="4444922"/>
            <a:ext cx="5709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 Markets ranked by percentile of racially charged searches from lowest 10% to highest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 of Vote Share determines color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What’s weird?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oriented top 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colored bar doesn’t add that much information and over exaggerates a small positive </a:t>
            </a:r>
            <a:r>
              <a:rPr lang="en-US" dirty="0" err="1" smtClean="0"/>
              <a:t>assocation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Graph from </a:t>
            </a:r>
            <a:r>
              <a:rPr lang="en-US" dirty="0" err="1" smtClean="0"/>
              <a:t>Vox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71" y="1825625"/>
            <a:ext cx="6279057" cy="4351338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59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Visualization</vt:lpstr>
      <vt:lpstr>“Good” Graphic</vt:lpstr>
      <vt:lpstr>“Needs Work” Graphic</vt:lpstr>
      <vt:lpstr>My Graph from Vox Data</vt:lpstr>
    </vt:vector>
  </TitlesOfParts>
  <Company>Winona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Vizualization</dc:title>
  <dc:creator>Halbleib, Jennifer L</dc:creator>
  <cp:lastModifiedBy>Halbleib, Jennifer L</cp:lastModifiedBy>
  <cp:revision>8</cp:revision>
  <dcterms:created xsi:type="dcterms:W3CDTF">2017-06-22T03:12:00Z</dcterms:created>
  <dcterms:modified xsi:type="dcterms:W3CDTF">2017-06-22T14:55:46Z</dcterms:modified>
</cp:coreProperties>
</file>