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82" r:id="rId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C00"/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84172" autoAdjust="0"/>
  </p:normalViewPr>
  <p:slideViewPr>
    <p:cSldViewPr snapToGrid="0" snapToObjects="1">
      <p:cViewPr varScale="1">
        <p:scale>
          <a:sx n="69" d="100"/>
          <a:sy n="69" d="100"/>
        </p:scale>
        <p:origin x="193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pPr/>
              <a:t>10.07.2021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pPr/>
              <a:t>10.07.2021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68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pPr/>
              <a:t>10.07.2021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3445-959C-4840-857B-0726FC3AABF6}" type="datetime1">
              <a:rPr lang="de-DE" smtClean="0"/>
              <a:pPr/>
              <a:t>10.07.2021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519-39B1-594B-9118-53EDDEBB1F38}" type="datetime1">
              <a:rPr lang="de-DE" smtClean="0"/>
              <a:pPr/>
              <a:t>10.07.2021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69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pPr/>
              <a:t>10.07.2021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FB14-23E0-1F4C-A6C5-95691F2AB521}" type="datetime1">
              <a:rPr lang="de-DE" smtClean="0"/>
              <a:pPr/>
              <a:t>10.07.2021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pPr/>
              <a:t>10.07.2021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645A-B693-BB43-8646-3B1C1BAD48BE}" type="datetime1">
              <a:rPr lang="de-DE" smtClean="0"/>
              <a:pPr/>
              <a:t>10.07.2021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3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4868-D7B6-2349-81F6-28D3E8C9671D}" type="datetime1">
              <a:rPr lang="de-DE" smtClean="0"/>
              <a:pPr/>
              <a:t>10.07.2021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10.07.2021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818-9833-2C4A-8849-8268EC11202B}" type="datetime1">
              <a:rPr lang="de-DE" smtClean="0"/>
              <a:pPr/>
              <a:t>10.07.2021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BE1-0C38-F948-9EB8-8FC2670177F0}" type="datetime1">
              <a:rPr lang="de-DE" smtClean="0"/>
              <a:pPr/>
              <a:t>10.07.2021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7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pPr/>
              <a:t>10.07.2021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6000" dirty="0" err="1" smtClean="0"/>
              <a:t>Mqtt</a:t>
            </a:r>
            <a:r>
              <a:rPr lang="de-DE" sz="6000" dirty="0" smtClean="0"/>
              <a:t> </a:t>
            </a:r>
            <a:r>
              <a:rPr lang="de-DE" sz="6000" dirty="0" err="1" smtClean="0"/>
              <a:t>exercise</a:t>
            </a:r>
            <a:endParaRPr lang="de-DE" sz="6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/>
          </a:p>
          <a:p>
            <a:r>
              <a:rPr lang="de-DE" sz="2400" dirty="0" smtClean="0"/>
              <a:t>Von: </a:t>
            </a:r>
            <a:endParaRPr lang="de-DE" sz="2400" dirty="0"/>
          </a:p>
          <a:p>
            <a:r>
              <a:rPr lang="de-DE" sz="2400" dirty="0" smtClean="0"/>
              <a:t>Justin Frommberger, Philipp Wagner, Jonas Gerken, </a:t>
            </a:r>
          </a:p>
          <a:p>
            <a:r>
              <a:rPr lang="de-DE" sz="2400" dirty="0" smtClean="0"/>
              <a:t>Benedikt Lipinski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Vielen </a:t>
            </a:r>
            <a:r>
              <a:rPr lang="de-DE" dirty="0"/>
              <a:t>Dank für Ihre Aufmerksamkeit!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60357"/>
      </p:ext>
    </p:extLst>
  </p:cSld>
  <p:clrMapOvr>
    <a:masterClrMapping/>
  </p:clrMapOvr>
</p:sld>
</file>

<file path=ppt/theme/theme1.xml><?xml version="1.0" encoding="utf-8"?>
<a:theme xmlns:a="http://schemas.openxmlformats.org/drawingml/2006/main" name="HSHL_PowerPoint_Master_Vorl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</Template>
  <TotalTime>0</TotalTime>
  <Words>22</Words>
  <Application>Microsoft Office PowerPoint</Application>
  <PresentationFormat>Bildschirmpräsentation (4:3)</PresentationFormat>
  <Paragraphs>11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Source Sans Pro</vt:lpstr>
      <vt:lpstr>HSHL_PowerPoint_Master_Vorlage</vt:lpstr>
      <vt:lpstr>Mqtt exercise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Katrin Glöwing</dc:creator>
  <cp:lastModifiedBy>Lenovo</cp:lastModifiedBy>
  <cp:revision>83</cp:revision>
  <dcterms:created xsi:type="dcterms:W3CDTF">2017-12-05T19:21:36Z</dcterms:created>
  <dcterms:modified xsi:type="dcterms:W3CDTF">2021-07-10T10:25:06Z</dcterms:modified>
</cp:coreProperties>
</file>