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4" r:id="rId3"/>
    <p:sldId id="259" r:id="rId4"/>
    <p:sldId id="271" r:id="rId5"/>
    <p:sldId id="264" r:id="rId6"/>
    <p:sldId id="285" r:id="rId7"/>
    <p:sldId id="286" r:id="rId8"/>
    <p:sldId id="283" r:id="rId9"/>
    <p:sldId id="263" r:id="rId10"/>
    <p:sldId id="282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00"/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84172" autoAdjust="0"/>
  </p:normalViewPr>
  <p:slideViewPr>
    <p:cSldViewPr snapToGrid="0" snapToObjects="1">
      <p:cViewPr varScale="1">
        <p:scale>
          <a:sx n="69" d="100"/>
          <a:sy n="69" d="100"/>
        </p:scale>
        <p:origin x="193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pPr/>
              <a:t>10.07.2021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pPr/>
              <a:t>10.07.2021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8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3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76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53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0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pPr/>
              <a:t>10.07.2021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z.de/Nachrichten/Wissen/Uebersicht/Umweltschuetzer-befuerchten-Oel-Katastrophe-nach-Schiffsunglueck" TargetMode="External"/><Relationship Id="rId2" Type="http://schemas.openxmlformats.org/officeDocument/2006/relationships/hyperlink" Target="https://www.br.de/nachrichten/wissen/was-tun-bei-einem-waldbrand,RZyK3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erlagshaus-jaumann.de/inhalt.basel-zwischenfaelle-im-atomkraftwerk.58e2360e-de7c-4376-8052-66f081021e39.html" TargetMode="External"/><Relationship Id="rId5" Type="http://schemas.openxmlformats.org/officeDocument/2006/relationships/hyperlink" Target="https://www.reisegeek.de/indonesien-das-land-der-1000-geschichten/vulkanausbruch-auf-bali/" TargetMode="External"/><Relationship Id="rId4" Type="http://schemas.openxmlformats.org/officeDocument/2006/relationships/hyperlink" Target="https://www.brigitte.de/leben/reise/europas-kuesten-von-tsunami-bedroht-1126176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de-DE" sz="66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Mqtt</a:t>
            </a:r>
            <a:r>
              <a:rPr lang="de-DE" sz="6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66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  <a:endParaRPr lang="de-DE" sz="6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b="1" dirty="0" smtClean="0"/>
              <a:t>Von: </a:t>
            </a:r>
            <a:endParaRPr lang="de-DE" sz="2400" b="1" dirty="0"/>
          </a:p>
          <a:p>
            <a:r>
              <a:rPr lang="de-DE" sz="2400" b="1" dirty="0" smtClean="0"/>
              <a:t>Justin Frommberger, Philipp Wagner, Jonas Gerken, </a:t>
            </a:r>
          </a:p>
          <a:p>
            <a:r>
              <a:rPr lang="de-DE" sz="2400" b="1" dirty="0" smtClean="0"/>
              <a:t>Benedikt Lipinski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Vielen </a:t>
            </a:r>
            <a:r>
              <a:rPr lang="de-DE" dirty="0"/>
              <a:t>Dank für Ihre Aufmerksamkeit!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6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Aufgabe: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16" y="1666036"/>
            <a:ext cx="5876144" cy="438071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CFB517-7FA8-4469-A6BB-78B6E1625DC0}"/>
              </a:ext>
            </a:extLst>
          </p:cNvPr>
          <p:cNvSpPr txBox="1"/>
          <p:nvPr/>
        </p:nvSpPr>
        <p:spPr>
          <a:xfrm>
            <a:off x="1499016" y="6071408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Abb. </a:t>
            </a:r>
            <a:r>
              <a:rPr lang="de-DE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1: Aufgabe</a:t>
            </a:r>
            <a:endParaRPr lang="de-DE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4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B2F8-AB9B-4E80-8316-A348ADCE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Anforderungen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9E222-D75A-4635-A11C-820565AE53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BDF55-C0C1-43DF-8FC0-BA1A23A2D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49F32D-B539-4A85-9121-0B942F4AAB8C}"/>
              </a:ext>
            </a:extLst>
          </p:cNvPr>
          <p:cNvSpPr txBox="1"/>
          <p:nvPr/>
        </p:nvSpPr>
        <p:spPr>
          <a:xfrm>
            <a:off x="1273832" y="6072354"/>
            <a:ext cx="2154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Abb. </a:t>
            </a:r>
            <a:r>
              <a:rPr lang="de-DE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2: </a:t>
            </a:r>
            <a:r>
              <a:rPr lang="de-DE" sz="1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Requirements</a:t>
            </a:r>
            <a:r>
              <a:rPr lang="de-DE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(aus </a:t>
            </a:r>
            <a:r>
              <a:rPr lang="de-DE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Github</a:t>
            </a:r>
            <a:r>
              <a:rPr lang="de-DE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50" y="1888650"/>
            <a:ext cx="6417132" cy="41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45DBB-725B-44D8-8FBA-09F39668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BBBB2-BEB9-4186-8F82-16D3DF6A5D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E413DD-31D8-44C9-88ED-C006804A9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340FF4-10B3-42B3-8714-824DB86ABC72}"/>
              </a:ext>
            </a:extLst>
          </p:cNvPr>
          <p:cNvSpPr txBox="1"/>
          <p:nvPr/>
        </p:nvSpPr>
        <p:spPr>
          <a:xfrm>
            <a:off x="719854" y="6080553"/>
            <a:ext cx="1951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Abb. </a:t>
            </a:r>
            <a:r>
              <a:rPr lang="de-DE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3: </a:t>
            </a:r>
            <a:r>
              <a:rPr lang="de-DE" sz="1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</a:t>
            </a:r>
            <a:r>
              <a:rPr lang="de-DE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-Case (aus </a:t>
            </a:r>
            <a:r>
              <a:rPr lang="de-DE" sz="1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GitHub</a:t>
            </a:r>
            <a:r>
              <a:rPr lang="de-DE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de-DE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6" y="1764466"/>
            <a:ext cx="7362739" cy="4287357"/>
          </a:xfrm>
        </p:spPr>
      </p:pic>
    </p:spTree>
    <p:extLst>
      <p:ext uri="{BB962C8B-B14F-4D97-AF65-F5344CB8AC3E}">
        <p14:creationId xmlns:p14="http://schemas.microsoft.com/office/powerpoint/2010/main" val="291817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3C87E-5DAA-439F-BE6C-8F80876E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Taxi: Registration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841FF-13F1-4983-BCEE-227411528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D8EC77-E371-4235-B4FA-BACF2435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CFB517-7FA8-4469-A6BB-78B6E1625DC0}"/>
              </a:ext>
            </a:extLst>
          </p:cNvPr>
          <p:cNvSpPr txBox="1"/>
          <p:nvPr/>
        </p:nvSpPr>
        <p:spPr>
          <a:xfrm>
            <a:off x="1047649" y="5918462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Abb. </a:t>
            </a:r>
            <a:r>
              <a:rPr lang="de-DE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?: Taxi Registration</a:t>
            </a:r>
            <a:endParaRPr lang="de-DE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1" y="1943583"/>
            <a:ext cx="6111869" cy="3919946"/>
          </a:xfrm>
        </p:spPr>
      </p:pic>
    </p:spTree>
    <p:extLst>
      <p:ext uri="{BB962C8B-B14F-4D97-AF65-F5344CB8AC3E}">
        <p14:creationId xmlns:p14="http://schemas.microsoft.com/office/powerpoint/2010/main" val="29034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Taxi: Methoden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94" y="1976938"/>
            <a:ext cx="6345044" cy="403062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CFB517-7FA8-4469-A6BB-78B6E1625DC0}"/>
              </a:ext>
            </a:extLst>
          </p:cNvPr>
          <p:cNvSpPr txBox="1"/>
          <p:nvPr/>
        </p:nvSpPr>
        <p:spPr>
          <a:xfrm>
            <a:off x="1313194" y="6041572"/>
            <a:ext cx="1430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Abb. </a:t>
            </a:r>
            <a:r>
              <a:rPr lang="de-DE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?:  Taxi Methode</a:t>
            </a:r>
            <a:endParaRPr lang="de-DE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1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Taxi: Beispiel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6" y="2067873"/>
            <a:ext cx="8030040" cy="349658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CFB517-7FA8-4469-A6BB-78B6E1625DC0}"/>
              </a:ext>
            </a:extLst>
          </p:cNvPr>
          <p:cNvSpPr txBox="1"/>
          <p:nvPr/>
        </p:nvSpPr>
        <p:spPr>
          <a:xfrm>
            <a:off x="1047649" y="5918462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Abb. </a:t>
            </a:r>
            <a:r>
              <a:rPr lang="de-DE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?: Taxi Beispiel</a:t>
            </a:r>
            <a:endParaRPr lang="de-DE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940C6-B499-4A6D-BA38-E10AF060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Showcase: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B1E4F-FA2E-4F13-8120-4E25E184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Live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C6FEC-AFDC-4ADA-B6C1-0D9720A316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E22F9A-9745-4CB8-8F18-18CF14FE8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3C69BCD-254F-48DB-93EC-05BBF0ACD4FB}"/>
              </a:ext>
            </a:extLst>
          </p:cNvPr>
          <p:cNvSpPr/>
          <p:nvPr/>
        </p:nvSpPr>
        <p:spPr>
          <a:xfrm>
            <a:off x="1913163" y="2797032"/>
            <a:ext cx="223159" cy="2226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0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9F652-DA99-4865-BC71-0382F5F1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Literaturverzeichnis</a:t>
            </a:r>
            <a:endParaRPr lang="en-US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41715979-42BD-4D2C-B85F-8701855CC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50096"/>
              </p:ext>
            </p:extLst>
          </p:nvPr>
        </p:nvGraphicFramePr>
        <p:xfrm>
          <a:off x="647700" y="2020888"/>
          <a:ext cx="7548607" cy="5323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1660325673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3140098712"/>
                    </a:ext>
                  </a:extLst>
                </a:gridCol>
                <a:gridCol w="5434057">
                  <a:extLst>
                    <a:ext uri="{9D8B030D-6E8A-4147-A177-3AD203B41FA5}">
                      <a16:colId xmlns:a16="http://schemas.microsoft.com/office/drawing/2014/main" val="2281922796"/>
                    </a:ext>
                  </a:extLst>
                </a:gridCol>
              </a:tblGrid>
              <a:tr h="272764">
                <a:tc>
                  <a:txBody>
                    <a:bodyPr/>
                    <a:lstStyle/>
                    <a:p>
                      <a:r>
                        <a:rPr lang="de-DE" sz="1100" dirty="0"/>
                        <a:t>Abb. 1: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Waldbrand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hlinkClick r:id="rId2"/>
                        </a:rPr>
                        <a:t>https://www.br.de/nachrichten/wissen/was-tun-bei-einem-waldbrand,RZyK3iS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01295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dirty="0"/>
                        <a:t>Abb. 2: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Schiffsunglück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hlinkClick r:id="rId3"/>
                        </a:rPr>
                        <a:t>https://www.haz.de/Nachrichten/Wissen/Uebersicht/Umweltschuetzer-befuerchten-Oel-Katastrophe-nach-Schiffsunglueck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55995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dirty="0"/>
                        <a:t>Abb. 3: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Tsunami/Überflutung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hlinkClick r:id="rId4"/>
                        </a:rPr>
                        <a:t>https://www.brigitte.de/leben/reise/europas-kuesten-von-tsunami-bedroht-11261762.html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70737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dirty="0"/>
                        <a:t>Abb. 4: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Vulkanausbruch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hlinkClick r:id="rId5"/>
                        </a:rPr>
                        <a:t>https://www.reisegeek.de/indonesien-das-land-der-1000-geschichten/vulkanausbruch-auf-bali/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09218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dirty="0"/>
                        <a:t>Abb. 5: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Atomkraftwerk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hlinkClick r:id="rId6"/>
                        </a:rPr>
                        <a:t>https://www.verlagshaus-jaumann.de/inhalt.basel-zwischenfaelle-im-atomkraftwerk.58e2360e-de7c-4376-8052-66f081021e39.html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60993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Abb.6: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Anforderungen(aus </a:t>
                      </a:r>
                      <a:r>
                        <a:rPr lang="de-DE" sz="1100" b="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Github</a:t>
                      </a:r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Eigener Entwurf</a:t>
                      </a:r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06220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Abb.7: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Kontextdiagram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Eigener Entwurf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69541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Abb. 8: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Use-Case-Diagramm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Eigener Entwurf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28644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Abb.9: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Karte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Aus Vorlesung Projekt angewandte Elektrotechnik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81019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Abb.10: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Blockdiagramm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Eigener Entwurf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278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Abb.11: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Klassendiagramm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Eigener Entwurf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32954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Abb.12: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Karte mit Markierung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Aus Vorlesung Projekt angewandte Elektrotechnik + Eigener Entwurf</a:t>
                      </a:r>
                    </a:p>
                    <a:p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89092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55528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endParaRPr lang="de-DE" sz="11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91321"/>
                  </a:ext>
                </a:extLst>
              </a:tr>
              <a:tr h="272764">
                <a:tc>
                  <a:txBody>
                    <a:bodyPr/>
                    <a:lstStyle/>
                    <a:p>
                      <a:endParaRPr lang="de-DE" sz="11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547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8ECAB-D507-43BE-A07F-59054B480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10.07.2021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9876-2160-4320-AC72-E61E5C98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399068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190</Words>
  <Application>Microsoft Office PowerPoint</Application>
  <PresentationFormat>Bildschirmpräsentation (4:3)</PresentationFormat>
  <Paragraphs>83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Source Sans Pro</vt:lpstr>
      <vt:lpstr>HSHL_PowerPoint_Master_Vorlage</vt:lpstr>
      <vt:lpstr>Mqtt exercise</vt:lpstr>
      <vt:lpstr>Aufgabe:</vt:lpstr>
      <vt:lpstr>Anforderungen:</vt:lpstr>
      <vt:lpstr>Use-Case:</vt:lpstr>
      <vt:lpstr>Taxi: Registration</vt:lpstr>
      <vt:lpstr>Taxi: Methoden</vt:lpstr>
      <vt:lpstr>Taxi: Beispiel</vt:lpstr>
      <vt:lpstr>Showcase:</vt:lpstr>
      <vt:lpstr>Literaturverzeichnis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Glöwing</dc:creator>
  <cp:lastModifiedBy>Lenovo</cp:lastModifiedBy>
  <cp:revision>90</cp:revision>
  <dcterms:created xsi:type="dcterms:W3CDTF">2017-12-05T19:21:36Z</dcterms:created>
  <dcterms:modified xsi:type="dcterms:W3CDTF">2021-07-10T11:09:54Z</dcterms:modified>
</cp:coreProperties>
</file>