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0" autoAdjust="0"/>
  </p:normalViewPr>
  <p:slideViewPr>
    <p:cSldViewPr snapToGrid="0" snapToObject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10.07.2021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10.07.2021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10.07.2021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10.07.2021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10.07.2021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10.07.2021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10.07.2021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10.07.2021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10.07.2021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10.07.2021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10.07.2021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10.07.2021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10.07.2021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10.07.2021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</a:t>
            </a:r>
            <a:r>
              <a:rPr lang="de-DE"/>
              <a:t>wurde verwendet?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Python</a:t>
            </a:r>
          </a:p>
          <a:p>
            <a:pPr lvl="1"/>
            <a:r>
              <a:rPr lang="de-DE" dirty="0"/>
              <a:t>Write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pPr lvl="1"/>
            <a:r>
              <a:rPr lang="de-DE" dirty="0"/>
              <a:t>Wenig Code</a:t>
            </a:r>
          </a:p>
          <a:p>
            <a:endParaRPr lang="de-DE" dirty="0"/>
          </a:p>
          <a:p>
            <a:r>
              <a:rPr lang="de-DE" dirty="0"/>
              <a:t>Atom</a:t>
            </a:r>
          </a:p>
          <a:p>
            <a:pPr lvl="1"/>
            <a:r>
              <a:rPr lang="de-DE" dirty="0"/>
              <a:t>Einfache Verwendung</a:t>
            </a:r>
          </a:p>
          <a:p>
            <a:pPr lvl="1"/>
            <a:r>
              <a:rPr lang="de-DE" dirty="0"/>
              <a:t>Code über F5 ausführbar</a:t>
            </a:r>
          </a:p>
          <a:p>
            <a:pPr lvl="1"/>
            <a:r>
              <a:rPr lang="de-DE" dirty="0"/>
              <a:t>Kann mit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Verkünpft</a:t>
            </a:r>
            <a:r>
              <a:rPr lang="de-DE" dirty="0"/>
              <a:t> werden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Jeder sieht was die anderen Hochladen</a:t>
            </a:r>
          </a:p>
          <a:p>
            <a:pPr lvl="1"/>
            <a:r>
              <a:rPr lang="de-DE" dirty="0"/>
              <a:t>Einfaches Zusammenfügen von Programmcode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10.07.2021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CA1BF-23C5-477E-B597-DA3F104F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A71A4E4-2CB0-4C9F-B689-23A07FDA8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79" y="1832658"/>
            <a:ext cx="7675563" cy="319268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F157-B5F0-4441-B44C-57AB103F1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10.07.2021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5C188D-D899-407C-998A-CA7D1E178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88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F06CE-1E2D-4B3A-9360-FEF31A6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Services: fährt zum User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AD281C-991E-4034-9344-E25B9C8B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176" y="2796485"/>
            <a:ext cx="6005080" cy="126503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1D045-6E8D-41B7-A99A-404EBF7E22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10.07.2021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0E4243-0066-4204-958D-092D0085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65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32723-2410-4DE5-829A-1CCFFB15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19B2DE-3A12-4BAE-B894-15B5AEFB6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77" y="3463872"/>
            <a:ext cx="6790008" cy="121930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5CC27-7A7E-46E0-8F7C-03D66D337B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10.07.2021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FF6F52-01C5-43A5-841C-7ED05E105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18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054FD-107B-4AC3-9E51-22D8C87E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3DB19-6BCC-4F66-9A4F-FC884B37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7E06E-4CEB-464D-B8AC-7BC882D830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10.07.2021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B14C1-C740-40E3-BA7A-EB23FEFF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46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51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Source Sans Pro</vt:lpstr>
      <vt:lpstr>Office-Design</vt:lpstr>
      <vt:lpstr>PowerPoint-Präsentation</vt:lpstr>
      <vt:lpstr>Was wurde verwendet?</vt:lpstr>
      <vt:lpstr>Services</vt:lpstr>
      <vt:lpstr>Services: fährt zum User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Gerken</dc:creator>
  <cp:lastModifiedBy>Jonas Gerken</cp:lastModifiedBy>
  <cp:revision>5</cp:revision>
  <dcterms:created xsi:type="dcterms:W3CDTF">2021-07-10T11:01:46Z</dcterms:created>
  <dcterms:modified xsi:type="dcterms:W3CDTF">2021-07-10T18:57:22Z</dcterms:modified>
</cp:coreProperties>
</file>