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110F-1056-6343-9CCA-1BA438A1D0EE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110F-1056-6343-9CCA-1BA438A1D0EE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6307-C5A5-CE42-A893-387BA8FB011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110F-1056-6343-9CCA-1BA438A1D0EE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6307-C5A5-CE42-A893-387BA8FB01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110F-1056-6343-9CCA-1BA438A1D0EE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6307-C5A5-CE42-A893-387BA8FB011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110F-1056-6343-9CCA-1BA438A1D0EE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6307-C5A5-CE42-A893-387BA8FB01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110F-1056-6343-9CCA-1BA438A1D0EE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6307-C5A5-CE42-A893-387BA8FB011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110F-1056-6343-9CCA-1BA438A1D0EE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6307-C5A5-CE42-A893-387BA8FB011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110F-1056-6343-9CCA-1BA438A1D0EE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6307-C5A5-CE42-A893-387BA8FB011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110F-1056-6343-9CCA-1BA438A1D0EE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6307-C5A5-CE42-A893-387BA8FB01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110F-1056-6343-9CCA-1BA438A1D0EE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6307-C5A5-CE42-A893-387BA8FB01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110F-1056-6343-9CCA-1BA438A1D0EE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6307-C5A5-CE42-A893-387BA8FB01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110F-1056-6343-9CCA-1BA438A1D0EE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6307-C5A5-CE42-A893-387BA8FB011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6307-C5A5-CE42-A893-387BA8FB011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110F-1056-6343-9CCA-1BA438A1D0EE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500"/>
            <a:ext cx="9144000" cy="5188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983" y="286861"/>
            <a:ext cx="59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983" y="6117088"/>
            <a:ext cx="884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Missing: Video, Trailer, Central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8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983" y="286861"/>
            <a:ext cx="59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Content of Home 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983" y="6117088"/>
            <a:ext cx="884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Missing: Additional About Information, News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9144000" cy="52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9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983" y="286861"/>
            <a:ext cx="59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Updates – Linked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400"/>
            <a:ext cx="9144000" cy="52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6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983" y="286861"/>
            <a:ext cx="59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Gallery on Home 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500"/>
            <a:ext cx="9144000" cy="5194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983" y="6117088"/>
            <a:ext cx="884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Missing: Game 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983" y="286861"/>
            <a:ext cx="59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Gallery image Expand Functionality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983" y="6117088"/>
            <a:ext cx="884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Missing: Game Screenshots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52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983" y="286861"/>
            <a:ext cx="59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 Linked 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52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00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</TotalTime>
  <Words>47</Words>
  <Application>Microsoft Macintosh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Bachman</dc:creator>
  <cp:lastModifiedBy>Elizabeth Bachman</cp:lastModifiedBy>
  <cp:revision>1</cp:revision>
  <dcterms:created xsi:type="dcterms:W3CDTF">2017-03-05T21:49:05Z</dcterms:created>
  <dcterms:modified xsi:type="dcterms:W3CDTF">2017-03-05T21:53:47Z</dcterms:modified>
</cp:coreProperties>
</file>