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6" r:id="rId6"/>
    <p:sldId id="265" r:id="rId7"/>
    <p:sldId id="267" r:id="rId8"/>
    <p:sldId id="268" r:id="rId9"/>
    <p:sldId id="269" r:id="rId10"/>
    <p:sldId id="270" r:id="rId11"/>
    <p:sldId id="260" r:id="rId12"/>
    <p:sldId id="263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05F534-2619-42E1-8442-BEDAF83167E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BB41A95-7702-4A76-8E39-FF6119951A59}">
      <dgm:prSet phldrT="[Texto]"/>
      <dgm:spPr/>
      <dgm:t>
        <a:bodyPr/>
        <a:lstStyle/>
        <a:p>
          <a:r>
            <a:rPr lang="es-ES" dirty="0" smtClean="0"/>
            <a:t>Objetivo</a:t>
          </a:r>
          <a:endParaRPr lang="es-ES" dirty="0"/>
        </a:p>
      </dgm:t>
    </dgm:pt>
    <dgm:pt modelId="{BA4C38D1-D41C-46D1-BC6C-95904F282B50}" type="parTrans" cxnId="{6E738F11-226F-4704-9FA2-6C41E5A7893D}">
      <dgm:prSet/>
      <dgm:spPr/>
      <dgm:t>
        <a:bodyPr/>
        <a:lstStyle/>
        <a:p>
          <a:endParaRPr lang="es-ES"/>
        </a:p>
      </dgm:t>
    </dgm:pt>
    <dgm:pt modelId="{6BECCA2D-365F-4371-A173-AD0CB9988FB8}" type="sibTrans" cxnId="{6E738F11-226F-4704-9FA2-6C41E5A7893D}">
      <dgm:prSet/>
      <dgm:spPr/>
      <dgm:t>
        <a:bodyPr/>
        <a:lstStyle/>
        <a:p>
          <a:endParaRPr lang="es-ES"/>
        </a:p>
      </dgm:t>
    </dgm:pt>
    <dgm:pt modelId="{BAF2E3DC-184E-4A3D-95EA-A97FF53815CE}">
      <dgm:prSet phldrT="[Texto]"/>
      <dgm:spPr/>
      <dgm:t>
        <a:bodyPr/>
        <a:lstStyle/>
        <a:p>
          <a:r>
            <a:rPr lang="es-ES" dirty="0" smtClean="0"/>
            <a:t>¿Para qué enseñar?</a:t>
          </a:r>
          <a:endParaRPr lang="es-ES" dirty="0"/>
        </a:p>
      </dgm:t>
    </dgm:pt>
    <dgm:pt modelId="{42821F1F-3A2A-4C2D-B0DB-ECD74D087344}" type="parTrans" cxnId="{9FE7C770-E35F-46DF-AB16-D6DB12802D80}">
      <dgm:prSet/>
      <dgm:spPr/>
      <dgm:t>
        <a:bodyPr/>
        <a:lstStyle/>
        <a:p>
          <a:endParaRPr lang="es-ES"/>
        </a:p>
      </dgm:t>
    </dgm:pt>
    <dgm:pt modelId="{1EA1B473-271B-4D88-94A1-B19578C8C564}" type="sibTrans" cxnId="{9FE7C770-E35F-46DF-AB16-D6DB12802D80}">
      <dgm:prSet/>
      <dgm:spPr/>
      <dgm:t>
        <a:bodyPr/>
        <a:lstStyle/>
        <a:p>
          <a:endParaRPr lang="es-ES"/>
        </a:p>
      </dgm:t>
    </dgm:pt>
    <dgm:pt modelId="{199E3DC2-E7A5-4147-A116-5364D9369C2B}">
      <dgm:prSet phldrT="[Texto]"/>
      <dgm:spPr/>
      <dgm:t>
        <a:bodyPr/>
        <a:lstStyle/>
        <a:p>
          <a:r>
            <a:rPr lang="es-ES" dirty="0" smtClean="0"/>
            <a:t>¿Para que aprender?</a:t>
          </a:r>
          <a:endParaRPr lang="es-ES" dirty="0"/>
        </a:p>
      </dgm:t>
    </dgm:pt>
    <dgm:pt modelId="{873B86D2-467F-480F-B56C-DD3800F4998D}" type="parTrans" cxnId="{BDF65195-5458-4202-B71C-5ACF1D4A1655}">
      <dgm:prSet/>
      <dgm:spPr/>
      <dgm:t>
        <a:bodyPr/>
        <a:lstStyle/>
        <a:p>
          <a:endParaRPr lang="es-ES"/>
        </a:p>
      </dgm:t>
    </dgm:pt>
    <dgm:pt modelId="{1AAA5D54-1762-476F-8606-EE6F59955A32}" type="sibTrans" cxnId="{BDF65195-5458-4202-B71C-5ACF1D4A1655}">
      <dgm:prSet/>
      <dgm:spPr/>
      <dgm:t>
        <a:bodyPr/>
        <a:lstStyle/>
        <a:p>
          <a:endParaRPr lang="es-ES"/>
        </a:p>
      </dgm:t>
    </dgm:pt>
    <dgm:pt modelId="{95377EB2-9CC1-4368-A040-3710D5944AEA}">
      <dgm:prSet phldrT="[Texto]"/>
      <dgm:spPr/>
      <dgm:t>
        <a:bodyPr/>
        <a:lstStyle/>
        <a:p>
          <a:r>
            <a:rPr lang="es-ES" dirty="0" smtClean="0"/>
            <a:t>Contenido</a:t>
          </a:r>
          <a:endParaRPr lang="es-ES" dirty="0"/>
        </a:p>
      </dgm:t>
    </dgm:pt>
    <dgm:pt modelId="{FBE00450-8B01-4F51-BCD6-27E89B6A64E7}" type="parTrans" cxnId="{D71DAF79-9960-40BA-86EF-A4FFFC16997A}">
      <dgm:prSet/>
      <dgm:spPr/>
      <dgm:t>
        <a:bodyPr/>
        <a:lstStyle/>
        <a:p>
          <a:endParaRPr lang="es-ES"/>
        </a:p>
      </dgm:t>
    </dgm:pt>
    <dgm:pt modelId="{7BB8654E-CFB2-4E69-AEE1-9F162D0D7AE0}" type="sibTrans" cxnId="{D71DAF79-9960-40BA-86EF-A4FFFC16997A}">
      <dgm:prSet/>
      <dgm:spPr/>
      <dgm:t>
        <a:bodyPr/>
        <a:lstStyle/>
        <a:p>
          <a:endParaRPr lang="es-ES"/>
        </a:p>
      </dgm:t>
    </dgm:pt>
    <dgm:pt modelId="{BAB9077C-20D2-463A-89F6-31A3FB2825DA}">
      <dgm:prSet phldrT="[Texto]"/>
      <dgm:spPr/>
      <dgm:t>
        <a:bodyPr/>
        <a:lstStyle/>
        <a:p>
          <a:r>
            <a:rPr lang="es-ES" dirty="0" smtClean="0"/>
            <a:t>¿Qué enseñar?</a:t>
          </a:r>
          <a:endParaRPr lang="es-ES" dirty="0"/>
        </a:p>
      </dgm:t>
    </dgm:pt>
    <dgm:pt modelId="{3B0A394F-82C8-4F14-9C65-2CD3C752131C}" type="parTrans" cxnId="{DDFDDBE3-9319-4EFC-A06C-8F0B54024122}">
      <dgm:prSet/>
      <dgm:spPr/>
      <dgm:t>
        <a:bodyPr/>
        <a:lstStyle/>
        <a:p>
          <a:endParaRPr lang="es-ES"/>
        </a:p>
      </dgm:t>
    </dgm:pt>
    <dgm:pt modelId="{2AB14F5D-6A7F-434B-BE1F-CA0AA726D8E0}" type="sibTrans" cxnId="{DDFDDBE3-9319-4EFC-A06C-8F0B54024122}">
      <dgm:prSet/>
      <dgm:spPr/>
      <dgm:t>
        <a:bodyPr/>
        <a:lstStyle/>
        <a:p>
          <a:endParaRPr lang="es-ES"/>
        </a:p>
      </dgm:t>
    </dgm:pt>
    <dgm:pt modelId="{2C02BF78-37B5-4582-9B11-478A170DC364}">
      <dgm:prSet phldrT="[Texto]"/>
      <dgm:spPr/>
      <dgm:t>
        <a:bodyPr/>
        <a:lstStyle/>
        <a:p>
          <a:r>
            <a:rPr lang="es-ES" dirty="0" smtClean="0"/>
            <a:t>¿Qué aprender?</a:t>
          </a:r>
          <a:endParaRPr lang="es-ES" dirty="0"/>
        </a:p>
      </dgm:t>
    </dgm:pt>
    <dgm:pt modelId="{5D24FAF1-A9F2-4D94-A1D1-7C51319BC9EA}" type="parTrans" cxnId="{D58360D6-99E4-42CD-8BA4-4275EF8BE65D}">
      <dgm:prSet/>
      <dgm:spPr/>
      <dgm:t>
        <a:bodyPr/>
        <a:lstStyle/>
        <a:p>
          <a:endParaRPr lang="es-ES"/>
        </a:p>
      </dgm:t>
    </dgm:pt>
    <dgm:pt modelId="{3D373904-A3EE-41BE-A10E-D0E48021EA3C}" type="sibTrans" cxnId="{D58360D6-99E4-42CD-8BA4-4275EF8BE65D}">
      <dgm:prSet/>
      <dgm:spPr/>
      <dgm:t>
        <a:bodyPr/>
        <a:lstStyle/>
        <a:p>
          <a:endParaRPr lang="es-ES"/>
        </a:p>
      </dgm:t>
    </dgm:pt>
    <dgm:pt modelId="{0FB621AD-27BA-4132-A979-2113536D92F7}">
      <dgm:prSet phldrT="[Texto]"/>
      <dgm:spPr/>
      <dgm:t>
        <a:bodyPr/>
        <a:lstStyle/>
        <a:p>
          <a:r>
            <a:rPr lang="es-ES" dirty="0" smtClean="0"/>
            <a:t>Método</a:t>
          </a:r>
          <a:endParaRPr lang="es-ES" dirty="0"/>
        </a:p>
      </dgm:t>
    </dgm:pt>
    <dgm:pt modelId="{D9BAEC14-9617-4816-9060-0EBB7485E69B}" type="parTrans" cxnId="{46590866-E9F6-498B-A223-8EC3AA434CD4}">
      <dgm:prSet/>
      <dgm:spPr/>
      <dgm:t>
        <a:bodyPr/>
        <a:lstStyle/>
        <a:p>
          <a:endParaRPr lang="es-ES"/>
        </a:p>
      </dgm:t>
    </dgm:pt>
    <dgm:pt modelId="{595AB264-0962-4E5D-8DC9-78144560A6A5}" type="sibTrans" cxnId="{46590866-E9F6-498B-A223-8EC3AA434CD4}">
      <dgm:prSet/>
      <dgm:spPr/>
      <dgm:t>
        <a:bodyPr/>
        <a:lstStyle/>
        <a:p>
          <a:endParaRPr lang="es-ES"/>
        </a:p>
      </dgm:t>
    </dgm:pt>
    <dgm:pt modelId="{7965F65D-2360-47B7-A282-AB6087B10DF7}">
      <dgm:prSet phldrT="[Texto]"/>
      <dgm:spPr/>
      <dgm:t>
        <a:bodyPr/>
        <a:lstStyle/>
        <a:p>
          <a:r>
            <a:rPr lang="es-ES" dirty="0" smtClean="0"/>
            <a:t>¿Cómo enseñar?</a:t>
          </a:r>
          <a:endParaRPr lang="es-ES" dirty="0"/>
        </a:p>
      </dgm:t>
    </dgm:pt>
    <dgm:pt modelId="{D511795C-741C-493D-B7BC-76060B9D54EA}" type="parTrans" cxnId="{0D0748E9-03BA-4805-AFC6-00C2A5E85CDB}">
      <dgm:prSet/>
      <dgm:spPr/>
      <dgm:t>
        <a:bodyPr/>
        <a:lstStyle/>
        <a:p>
          <a:endParaRPr lang="es-ES"/>
        </a:p>
      </dgm:t>
    </dgm:pt>
    <dgm:pt modelId="{E632B3B1-9B23-4702-8046-5D07F8E63C1D}" type="sibTrans" cxnId="{0D0748E9-03BA-4805-AFC6-00C2A5E85CDB}">
      <dgm:prSet/>
      <dgm:spPr/>
      <dgm:t>
        <a:bodyPr/>
        <a:lstStyle/>
        <a:p>
          <a:endParaRPr lang="es-ES"/>
        </a:p>
      </dgm:t>
    </dgm:pt>
    <dgm:pt modelId="{0FC8C488-B34F-4529-9EC9-DB92C58586B5}">
      <dgm:prSet phldrT="[Texto]"/>
      <dgm:spPr/>
      <dgm:t>
        <a:bodyPr/>
        <a:lstStyle/>
        <a:p>
          <a:r>
            <a:rPr lang="es-ES" dirty="0" smtClean="0"/>
            <a:t>¿Cómo aprender?</a:t>
          </a:r>
          <a:endParaRPr lang="es-ES" dirty="0"/>
        </a:p>
      </dgm:t>
    </dgm:pt>
    <dgm:pt modelId="{40129684-3D1C-480F-A97B-4FA0746F96E7}" type="parTrans" cxnId="{24208502-2A07-48E8-A4A1-5455407DED40}">
      <dgm:prSet/>
      <dgm:spPr/>
      <dgm:t>
        <a:bodyPr/>
        <a:lstStyle/>
        <a:p>
          <a:endParaRPr lang="es-ES"/>
        </a:p>
      </dgm:t>
    </dgm:pt>
    <dgm:pt modelId="{42C9515A-826D-4F48-B359-070F1CA07414}" type="sibTrans" cxnId="{24208502-2A07-48E8-A4A1-5455407DED40}">
      <dgm:prSet/>
      <dgm:spPr/>
      <dgm:t>
        <a:bodyPr/>
        <a:lstStyle/>
        <a:p>
          <a:endParaRPr lang="es-ES"/>
        </a:p>
      </dgm:t>
    </dgm:pt>
    <dgm:pt modelId="{5E15A514-990A-4859-BDC2-F9E556189306}">
      <dgm:prSet phldrT="[Texto]"/>
      <dgm:spPr/>
      <dgm:t>
        <a:bodyPr/>
        <a:lstStyle/>
        <a:p>
          <a:r>
            <a:rPr lang="es-ES" dirty="0" smtClean="0"/>
            <a:t>Medios</a:t>
          </a:r>
          <a:endParaRPr lang="es-ES" dirty="0"/>
        </a:p>
      </dgm:t>
    </dgm:pt>
    <dgm:pt modelId="{784AE6FD-AB05-4846-9539-66898BDEDA49}" type="parTrans" cxnId="{8F78C959-568D-4F1E-BBBC-5ABCF9FF6BEA}">
      <dgm:prSet/>
      <dgm:spPr/>
    </dgm:pt>
    <dgm:pt modelId="{911F693F-1D35-4856-95BF-B23F4E5C82F9}" type="sibTrans" cxnId="{8F78C959-568D-4F1E-BBBC-5ABCF9FF6BEA}">
      <dgm:prSet/>
      <dgm:spPr/>
    </dgm:pt>
    <dgm:pt modelId="{1A6DBCC1-63DA-49FE-ACE1-C271129B67D0}">
      <dgm:prSet phldrT="[Texto]"/>
      <dgm:spPr/>
      <dgm:t>
        <a:bodyPr/>
        <a:lstStyle/>
        <a:p>
          <a:r>
            <a:rPr lang="es-ES" dirty="0" smtClean="0"/>
            <a:t>Evaluación</a:t>
          </a:r>
          <a:endParaRPr lang="es-ES" dirty="0"/>
        </a:p>
      </dgm:t>
    </dgm:pt>
    <dgm:pt modelId="{E4ECE582-A187-444C-83E8-686CCB3D9A6E}" type="parTrans" cxnId="{72B3E149-D6D6-4205-B617-5446BA62FF1A}">
      <dgm:prSet/>
      <dgm:spPr/>
    </dgm:pt>
    <dgm:pt modelId="{A04FDFB4-1441-4530-964E-40AA1B36D2DD}" type="sibTrans" cxnId="{72B3E149-D6D6-4205-B617-5446BA62FF1A}">
      <dgm:prSet/>
      <dgm:spPr/>
    </dgm:pt>
    <dgm:pt modelId="{80CAE35D-B00C-4B3A-A8A0-5E5DF0E5E49C}">
      <dgm:prSet phldrT="[Texto]"/>
      <dgm:spPr/>
      <dgm:t>
        <a:bodyPr/>
        <a:lstStyle/>
        <a:p>
          <a:r>
            <a:rPr lang="es-ES" dirty="0" smtClean="0"/>
            <a:t>¿Con qué enseñar y con qué aprender?</a:t>
          </a:r>
          <a:endParaRPr lang="es-ES" dirty="0"/>
        </a:p>
      </dgm:t>
    </dgm:pt>
    <dgm:pt modelId="{6DF26225-B542-4734-BB45-7BF1BEC7F8F7}" type="parTrans" cxnId="{CA8E448A-BD55-4E80-8C0D-A4621686B58D}">
      <dgm:prSet/>
      <dgm:spPr/>
    </dgm:pt>
    <dgm:pt modelId="{57726999-E3CE-4D1E-8C2A-2AEAD01E9214}" type="sibTrans" cxnId="{CA8E448A-BD55-4E80-8C0D-A4621686B58D}">
      <dgm:prSet/>
      <dgm:spPr/>
    </dgm:pt>
    <dgm:pt modelId="{4ECC18CE-C1F2-419B-9DD2-F17C1CADB9E4}">
      <dgm:prSet phldrT="[Texto]"/>
      <dgm:spPr/>
      <dgm:t>
        <a:bodyPr/>
        <a:lstStyle/>
        <a:p>
          <a:r>
            <a:rPr lang="es-ES" dirty="0" smtClean="0"/>
            <a:t>¿En qué medida se lograron los objetivos?</a:t>
          </a:r>
          <a:endParaRPr lang="es-ES" dirty="0"/>
        </a:p>
      </dgm:t>
    </dgm:pt>
    <dgm:pt modelId="{A57823B8-7426-4490-816F-1E72C5A1CC50}" type="parTrans" cxnId="{B4C95898-F590-4739-9AAB-6FB8D8947A1A}">
      <dgm:prSet/>
      <dgm:spPr/>
    </dgm:pt>
    <dgm:pt modelId="{F23A7197-E411-4491-92B1-6E410F760ECF}" type="sibTrans" cxnId="{B4C95898-F590-4739-9AAB-6FB8D8947A1A}">
      <dgm:prSet/>
      <dgm:spPr/>
    </dgm:pt>
    <dgm:pt modelId="{FC48DAB9-70E1-46D6-A3FC-A7A25E3D9038}" type="pres">
      <dgm:prSet presAssocID="{3405F534-2619-42E1-8442-BEDAF83167E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F14AB07-0C41-4322-825B-5A4E5888BD32}" type="pres">
      <dgm:prSet presAssocID="{BBB41A95-7702-4A76-8E39-FF6119951A59}" presName="composite" presStyleCnt="0"/>
      <dgm:spPr/>
    </dgm:pt>
    <dgm:pt modelId="{3B6B41C1-3AE0-4A94-BCEF-1966E09D9327}" type="pres">
      <dgm:prSet presAssocID="{BBB41A95-7702-4A76-8E39-FF6119951A59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8D358B-1E05-48C5-B2BC-D6F37850EAE2}" type="pres">
      <dgm:prSet presAssocID="{BBB41A95-7702-4A76-8E39-FF6119951A59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FCACDD-F64E-4F9B-A770-9D9897D03071}" type="pres">
      <dgm:prSet presAssocID="{6BECCA2D-365F-4371-A173-AD0CB9988FB8}" presName="sp" presStyleCnt="0"/>
      <dgm:spPr/>
    </dgm:pt>
    <dgm:pt modelId="{9ECC44E1-9604-473B-AC72-9E781F5F03BC}" type="pres">
      <dgm:prSet presAssocID="{95377EB2-9CC1-4368-A040-3710D5944AEA}" presName="composite" presStyleCnt="0"/>
      <dgm:spPr/>
    </dgm:pt>
    <dgm:pt modelId="{3427E30D-33FF-450A-99D8-5BD98397A56C}" type="pres">
      <dgm:prSet presAssocID="{95377EB2-9CC1-4368-A040-3710D5944AE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49FB92-CE43-4746-BD8E-164333B06B7A}" type="pres">
      <dgm:prSet presAssocID="{95377EB2-9CC1-4368-A040-3710D5944AE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DE078F-00D7-476D-B1AF-97FC9DDA52F9}" type="pres">
      <dgm:prSet presAssocID="{7BB8654E-CFB2-4E69-AEE1-9F162D0D7AE0}" presName="sp" presStyleCnt="0"/>
      <dgm:spPr/>
    </dgm:pt>
    <dgm:pt modelId="{57E59134-77A1-444B-AC7A-C28967CF4B44}" type="pres">
      <dgm:prSet presAssocID="{0FB621AD-27BA-4132-A979-2113536D92F7}" presName="composite" presStyleCnt="0"/>
      <dgm:spPr/>
    </dgm:pt>
    <dgm:pt modelId="{8D49CE80-4135-4A2D-92E7-32165C6E82D0}" type="pres">
      <dgm:prSet presAssocID="{0FB621AD-27BA-4132-A979-2113536D92F7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C992A2-2912-4C86-A796-B61FEE154F94}" type="pres">
      <dgm:prSet presAssocID="{0FB621AD-27BA-4132-A979-2113536D92F7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C6460D-FE5E-448F-8A58-D2768586C712}" type="pres">
      <dgm:prSet presAssocID="{595AB264-0962-4E5D-8DC9-78144560A6A5}" presName="sp" presStyleCnt="0"/>
      <dgm:spPr/>
    </dgm:pt>
    <dgm:pt modelId="{9C3C162D-944F-4764-8405-8B718EF9798D}" type="pres">
      <dgm:prSet presAssocID="{5E15A514-990A-4859-BDC2-F9E556189306}" presName="composite" presStyleCnt="0"/>
      <dgm:spPr/>
    </dgm:pt>
    <dgm:pt modelId="{3934F82D-7B9C-414B-9FE0-60E36C95DE4F}" type="pres">
      <dgm:prSet presAssocID="{5E15A514-990A-4859-BDC2-F9E556189306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BA9C6A-F7DC-437E-9374-3F935C68E4C0}" type="pres">
      <dgm:prSet presAssocID="{5E15A514-990A-4859-BDC2-F9E556189306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7A8886-9BDE-42FB-9145-892789FF33B9}" type="pres">
      <dgm:prSet presAssocID="{911F693F-1D35-4856-95BF-B23F4E5C82F9}" presName="sp" presStyleCnt="0"/>
      <dgm:spPr/>
    </dgm:pt>
    <dgm:pt modelId="{305DEBD8-2770-4481-BDD7-ED8CE4E5BCCC}" type="pres">
      <dgm:prSet presAssocID="{1A6DBCC1-63DA-49FE-ACE1-C271129B67D0}" presName="composite" presStyleCnt="0"/>
      <dgm:spPr/>
    </dgm:pt>
    <dgm:pt modelId="{F9E6460A-0DE5-43E6-8751-ADBFF0272517}" type="pres">
      <dgm:prSet presAssocID="{1A6DBCC1-63DA-49FE-ACE1-C271129B67D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A40B712-5F89-4131-8487-A2FCE6007768}" type="pres">
      <dgm:prSet presAssocID="{1A6DBCC1-63DA-49FE-ACE1-C271129B67D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B06C1B2-1577-4B43-95F6-1F4DDC7A7283}" type="presOf" srcId="{0FB621AD-27BA-4132-A979-2113536D92F7}" destId="{8D49CE80-4135-4A2D-92E7-32165C6E82D0}" srcOrd="0" destOrd="0" presId="urn:microsoft.com/office/officeart/2005/8/layout/chevron2"/>
    <dgm:cxn modelId="{A16DCA5F-5E4C-4A58-9296-ACBB98AABC00}" type="presOf" srcId="{199E3DC2-E7A5-4147-A116-5364D9369C2B}" destId="{FE8D358B-1E05-48C5-B2BC-D6F37850EAE2}" srcOrd="0" destOrd="1" presId="urn:microsoft.com/office/officeart/2005/8/layout/chevron2"/>
    <dgm:cxn modelId="{D58360D6-99E4-42CD-8BA4-4275EF8BE65D}" srcId="{95377EB2-9CC1-4368-A040-3710D5944AEA}" destId="{2C02BF78-37B5-4582-9B11-478A170DC364}" srcOrd="1" destOrd="0" parTransId="{5D24FAF1-A9F2-4D94-A1D1-7C51319BC9EA}" sibTransId="{3D373904-A3EE-41BE-A10E-D0E48021EA3C}"/>
    <dgm:cxn modelId="{24208502-2A07-48E8-A4A1-5455407DED40}" srcId="{0FB621AD-27BA-4132-A979-2113536D92F7}" destId="{0FC8C488-B34F-4529-9EC9-DB92C58586B5}" srcOrd="1" destOrd="0" parTransId="{40129684-3D1C-480F-A97B-4FA0746F96E7}" sibTransId="{42C9515A-826D-4F48-B359-070F1CA07414}"/>
    <dgm:cxn modelId="{275F1F2C-76FB-41E4-8859-8E5DC3738164}" type="presOf" srcId="{95377EB2-9CC1-4368-A040-3710D5944AEA}" destId="{3427E30D-33FF-450A-99D8-5BD98397A56C}" srcOrd="0" destOrd="0" presId="urn:microsoft.com/office/officeart/2005/8/layout/chevron2"/>
    <dgm:cxn modelId="{19D7DE33-DEC7-44A6-9286-1A3662243527}" type="presOf" srcId="{2C02BF78-37B5-4582-9B11-478A170DC364}" destId="{8B49FB92-CE43-4746-BD8E-164333B06B7A}" srcOrd="0" destOrd="1" presId="urn:microsoft.com/office/officeart/2005/8/layout/chevron2"/>
    <dgm:cxn modelId="{46590866-E9F6-498B-A223-8EC3AA434CD4}" srcId="{3405F534-2619-42E1-8442-BEDAF83167E3}" destId="{0FB621AD-27BA-4132-A979-2113536D92F7}" srcOrd="2" destOrd="0" parTransId="{D9BAEC14-9617-4816-9060-0EBB7485E69B}" sibTransId="{595AB264-0962-4E5D-8DC9-78144560A6A5}"/>
    <dgm:cxn modelId="{9FE7C770-E35F-46DF-AB16-D6DB12802D80}" srcId="{BBB41A95-7702-4A76-8E39-FF6119951A59}" destId="{BAF2E3DC-184E-4A3D-95EA-A97FF53815CE}" srcOrd="0" destOrd="0" parTransId="{42821F1F-3A2A-4C2D-B0DB-ECD74D087344}" sibTransId="{1EA1B473-271B-4D88-94A1-B19578C8C564}"/>
    <dgm:cxn modelId="{8F78C959-568D-4F1E-BBBC-5ABCF9FF6BEA}" srcId="{3405F534-2619-42E1-8442-BEDAF83167E3}" destId="{5E15A514-990A-4859-BDC2-F9E556189306}" srcOrd="3" destOrd="0" parTransId="{784AE6FD-AB05-4846-9539-66898BDEDA49}" sibTransId="{911F693F-1D35-4856-95BF-B23F4E5C82F9}"/>
    <dgm:cxn modelId="{0D0748E9-03BA-4805-AFC6-00C2A5E85CDB}" srcId="{0FB621AD-27BA-4132-A979-2113536D92F7}" destId="{7965F65D-2360-47B7-A282-AB6087B10DF7}" srcOrd="0" destOrd="0" parTransId="{D511795C-741C-493D-B7BC-76060B9D54EA}" sibTransId="{E632B3B1-9B23-4702-8046-5D07F8E63C1D}"/>
    <dgm:cxn modelId="{E171CEE2-6C13-4DFA-A059-1EDE50B64CF0}" type="presOf" srcId="{1A6DBCC1-63DA-49FE-ACE1-C271129B67D0}" destId="{F9E6460A-0DE5-43E6-8751-ADBFF0272517}" srcOrd="0" destOrd="0" presId="urn:microsoft.com/office/officeart/2005/8/layout/chevron2"/>
    <dgm:cxn modelId="{D71DAF79-9960-40BA-86EF-A4FFFC16997A}" srcId="{3405F534-2619-42E1-8442-BEDAF83167E3}" destId="{95377EB2-9CC1-4368-A040-3710D5944AEA}" srcOrd="1" destOrd="0" parTransId="{FBE00450-8B01-4F51-BCD6-27E89B6A64E7}" sibTransId="{7BB8654E-CFB2-4E69-AEE1-9F162D0D7AE0}"/>
    <dgm:cxn modelId="{2D7BB851-89C9-4456-87CF-51E305C404A3}" type="presOf" srcId="{0FC8C488-B34F-4529-9EC9-DB92C58586B5}" destId="{9AC992A2-2912-4C86-A796-B61FEE154F94}" srcOrd="0" destOrd="1" presId="urn:microsoft.com/office/officeart/2005/8/layout/chevron2"/>
    <dgm:cxn modelId="{075358B0-60F5-405C-83B7-104DC3ABDB64}" type="presOf" srcId="{3405F534-2619-42E1-8442-BEDAF83167E3}" destId="{FC48DAB9-70E1-46D6-A3FC-A7A25E3D9038}" srcOrd="0" destOrd="0" presId="urn:microsoft.com/office/officeart/2005/8/layout/chevron2"/>
    <dgm:cxn modelId="{BDF65195-5458-4202-B71C-5ACF1D4A1655}" srcId="{BBB41A95-7702-4A76-8E39-FF6119951A59}" destId="{199E3DC2-E7A5-4147-A116-5364D9369C2B}" srcOrd="1" destOrd="0" parTransId="{873B86D2-467F-480F-B56C-DD3800F4998D}" sibTransId="{1AAA5D54-1762-476F-8606-EE6F59955A32}"/>
    <dgm:cxn modelId="{35CBE1FC-BB04-4FDE-B1F9-5B0ABFE0B9B5}" type="presOf" srcId="{4ECC18CE-C1F2-419B-9DD2-F17C1CADB9E4}" destId="{4A40B712-5F89-4131-8487-A2FCE6007768}" srcOrd="0" destOrd="0" presId="urn:microsoft.com/office/officeart/2005/8/layout/chevron2"/>
    <dgm:cxn modelId="{25583F86-8DCA-4A0B-9FDA-8D093F8A6561}" type="presOf" srcId="{5E15A514-990A-4859-BDC2-F9E556189306}" destId="{3934F82D-7B9C-414B-9FE0-60E36C95DE4F}" srcOrd="0" destOrd="0" presId="urn:microsoft.com/office/officeart/2005/8/layout/chevron2"/>
    <dgm:cxn modelId="{DDFDDBE3-9319-4EFC-A06C-8F0B54024122}" srcId="{95377EB2-9CC1-4368-A040-3710D5944AEA}" destId="{BAB9077C-20D2-463A-89F6-31A3FB2825DA}" srcOrd="0" destOrd="0" parTransId="{3B0A394F-82C8-4F14-9C65-2CD3C752131C}" sibTransId="{2AB14F5D-6A7F-434B-BE1F-CA0AA726D8E0}"/>
    <dgm:cxn modelId="{809AEE06-62F6-440B-A05C-E3D73BE833D2}" type="presOf" srcId="{BAF2E3DC-184E-4A3D-95EA-A97FF53815CE}" destId="{FE8D358B-1E05-48C5-B2BC-D6F37850EAE2}" srcOrd="0" destOrd="0" presId="urn:microsoft.com/office/officeart/2005/8/layout/chevron2"/>
    <dgm:cxn modelId="{B4C95898-F590-4739-9AAB-6FB8D8947A1A}" srcId="{1A6DBCC1-63DA-49FE-ACE1-C271129B67D0}" destId="{4ECC18CE-C1F2-419B-9DD2-F17C1CADB9E4}" srcOrd="0" destOrd="0" parTransId="{A57823B8-7426-4490-816F-1E72C5A1CC50}" sibTransId="{F23A7197-E411-4491-92B1-6E410F760ECF}"/>
    <dgm:cxn modelId="{CA8E448A-BD55-4E80-8C0D-A4621686B58D}" srcId="{5E15A514-990A-4859-BDC2-F9E556189306}" destId="{80CAE35D-B00C-4B3A-A8A0-5E5DF0E5E49C}" srcOrd="0" destOrd="0" parTransId="{6DF26225-B542-4734-BB45-7BF1BEC7F8F7}" sibTransId="{57726999-E3CE-4D1E-8C2A-2AEAD01E9214}"/>
    <dgm:cxn modelId="{72B3E149-D6D6-4205-B617-5446BA62FF1A}" srcId="{3405F534-2619-42E1-8442-BEDAF83167E3}" destId="{1A6DBCC1-63DA-49FE-ACE1-C271129B67D0}" srcOrd="4" destOrd="0" parTransId="{E4ECE582-A187-444C-83E8-686CCB3D9A6E}" sibTransId="{A04FDFB4-1441-4530-964E-40AA1B36D2DD}"/>
    <dgm:cxn modelId="{956C6C3C-DC70-4129-9120-D22B8B848E35}" type="presOf" srcId="{80CAE35D-B00C-4B3A-A8A0-5E5DF0E5E49C}" destId="{15BA9C6A-F7DC-437E-9374-3F935C68E4C0}" srcOrd="0" destOrd="0" presId="urn:microsoft.com/office/officeart/2005/8/layout/chevron2"/>
    <dgm:cxn modelId="{D8FDEB0E-059C-48ED-82B3-6D9F9152E822}" type="presOf" srcId="{7965F65D-2360-47B7-A282-AB6087B10DF7}" destId="{9AC992A2-2912-4C86-A796-B61FEE154F94}" srcOrd="0" destOrd="0" presId="urn:microsoft.com/office/officeart/2005/8/layout/chevron2"/>
    <dgm:cxn modelId="{CDED254B-3632-406A-A4BB-850040382997}" type="presOf" srcId="{BBB41A95-7702-4A76-8E39-FF6119951A59}" destId="{3B6B41C1-3AE0-4A94-BCEF-1966E09D9327}" srcOrd="0" destOrd="0" presId="urn:microsoft.com/office/officeart/2005/8/layout/chevron2"/>
    <dgm:cxn modelId="{DCF8ADD1-126A-44F2-9B60-2B678B7F54C2}" type="presOf" srcId="{BAB9077C-20D2-463A-89F6-31A3FB2825DA}" destId="{8B49FB92-CE43-4746-BD8E-164333B06B7A}" srcOrd="0" destOrd="0" presId="urn:microsoft.com/office/officeart/2005/8/layout/chevron2"/>
    <dgm:cxn modelId="{6E738F11-226F-4704-9FA2-6C41E5A7893D}" srcId="{3405F534-2619-42E1-8442-BEDAF83167E3}" destId="{BBB41A95-7702-4A76-8E39-FF6119951A59}" srcOrd="0" destOrd="0" parTransId="{BA4C38D1-D41C-46D1-BC6C-95904F282B50}" sibTransId="{6BECCA2D-365F-4371-A173-AD0CB9988FB8}"/>
    <dgm:cxn modelId="{B03DCC27-FD6C-432E-97A9-40ADDCAADB17}" type="presParOf" srcId="{FC48DAB9-70E1-46D6-A3FC-A7A25E3D9038}" destId="{0F14AB07-0C41-4322-825B-5A4E5888BD32}" srcOrd="0" destOrd="0" presId="urn:microsoft.com/office/officeart/2005/8/layout/chevron2"/>
    <dgm:cxn modelId="{8AE0B305-A061-436B-A6DE-75E38CE85E68}" type="presParOf" srcId="{0F14AB07-0C41-4322-825B-5A4E5888BD32}" destId="{3B6B41C1-3AE0-4A94-BCEF-1966E09D9327}" srcOrd="0" destOrd="0" presId="urn:microsoft.com/office/officeart/2005/8/layout/chevron2"/>
    <dgm:cxn modelId="{2F3541A5-D598-481A-9456-D95539E8D988}" type="presParOf" srcId="{0F14AB07-0C41-4322-825B-5A4E5888BD32}" destId="{FE8D358B-1E05-48C5-B2BC-D6F37850EAE2}" srcOrd="1" destOrd="0" presId="urn:microsoft.com/office/officeart/2005/8/layout/chevron2"/>
    <dgm:cxn modelId="{E3FF10B7-A689-4050-8547-105C21B4E1D1}" type="presParOf" srcId="{FC48DAB9-70E1-46D6-A3FC-A7A25E3D9038}" destId="{E2FCACDD-F64E-4F9B-A770-9D9897D03071}" srcOrd="1" destOrd="0" presId="urn:microsoft.com/office/officeart/2005/8/layout/chevron2"/>
    <dgm:cxn modelId="{185339F6-761A-421B-8CBF-82CE18939843}" type="presParOf" srcId="{FC48DAB9-70E1-46D6-A3FC-A7A25E3D9038}" destId="{9ECC44E1-9604-473B-AC72-9E781F5F03BC}" srcOrd="2" destOrd="0" presId="urn:microsoft.com/office/officeart/2005/8/layout/chevron2"/>
    <dgm:cxn modelId="{409EF034-9AD2-4A95-91CC-A1DC91E15C51}" type="presParOf" srcId="{9ECC44E1-9604-473B-AC72-9E781F5F03BC}" destId="{3427E30D-33FF-450A-99D8-5BD98397A56C}" srcOrd="0" destOrd="0" presId="urn:microsoft.com/office/officeart/2005/8/layout/chevron2"/>
    <dgm:cxn modelId="{10E64A2C-3DA0-4A82-8309-7449C32080B2}" type="presParOf" srcId="{9ECC44E1-9604-473B-AC72-9E781F5F03BC}" destId="{8B49FB92-CE43-4746-BD8E-164333B06B7A}" srcOrd="1" destOrd="0" presId="urn:microsoft.com/office/officeart/2005/8/layout/chevron2"/>
    <dgm:cxn modelId="{E9D7CC13-2B8A-4896-8264-57596E0F4356}" type="presParOf" srcId="{FC48DAB9-70E1-46D6-A3FC-A7A25E3D9038}" destId="{35DE078F-00D7-476D-B1AF-97FC9DDA52F9}" srcOrd="3" destOrd="0" presId="urn:microsoft.com/office/officeart/2005/8/layout/chevron2"/>
    <dgm:cxn modelId="{7DADE77D-E2F8-45C8-AE12-D35069411B8B}" type="presParOf" srcId="{FC48DAB9-70E1-46D6-A3FC-A7A25E3D9038}" destId="{57E59134-77A1-444B-AC7A-C28967CF4B44}" srcOrd="4" destOrd="0" presId="urn:microsoft.com/office/officeart/2005/8/layout/chevron2"/>
    <dgm:cxn modelId="{F4A1B804-0B18-4F1E-9429-E07AFBD9203C}" type="presParOf" srcId="{57E59134-77A1-444B-AC7A-C28967CF4B44}" destId="{8D49CE80-4135-4A2D-92E7-32165C6E82D0}" srcOrd="0" destOrd="0" presId="urn:microsoft.com/office/officeart/2005/8/layout/chevron2"/>
    <dgm:cxn modelId="{2E1F672C-D542-4DB5-86B9-5BF496ED94D4}" type="presParOf" srcId="{57E59134-77A1-444B-AC7A-C28967CF4B44}" destId="{9AC992A2-2912-4C86-A796-B61FEE154F94}" srcOrd="1" destOrd="0" presId="urn:microsoft.com/office/officeart/2005/8/layout/chevron2"/>
    <dgm:cxn modelId="{D8F0BF6C-9C2A-47A5-9AD0-F1E7679DB425}" type="presParOf" srcId="{FC48DAB9-70E1-46D6-A3FC-A7A25E3D9038}" destId="{B1C6460D-FE5E-448F-8A58-D2768586C712}" srcOrd="5" destOrd="0" presId="urn:microsoft.com/office/officeart/2005/8/layout/chevron2"/>
    <dgm:cxn modelId="{D6252737-74CC-4A55-AE35-64EEE58DE751}" type="presParOf" srcId="{FC48DAB9-70E1-46D6-A3FC-A7A25E3D9038}" destId="{9C3C162D-944F-4764-8405-8B718EF9798D}" srcOrd="6" destOrd="0" presId="urn:microsoft.com/office/officeart/2005/8/layout/chevron2"/>
    <dgm:cxn modelId="{BD5A3ECA-FD10-41AD-A8E3-D38D1707BAE9}" type="presParOf" srcId="{9C3C162D-944F-4764-8405-8B718EF9798D}" destId="{3934F82D-7B9C-414B-9FE0-60E36C95DE4F}" srcOrd="0" destOrd="0" presId="urn:microsoft.com/office/officeart/2005/8/layout/chevron2"/>
    <dgm:cxn modelId="{B70442EC-C379-4F27-BE84-F4427F1A03F2}" type="presParOf" srcId="{9C3C162D-944F-4764-8405-8B718EF9798D}" destId="{15BA9C6A-F7DC-437E-9374-3F935C68E4C0}" srcOrd="1" destOrd="0" presId="urn:microsoft.com/office/officeart/2005/8/layout/chevron2"/>
    <dgm:cxn modelId="{4963B8AE-54F6-4806-90FC-F38654F8A2BD}" type="presParOf" srcId="{FC48DAB9-70E1-46D6-A3FC-A7A25E3D9038}" destId="{2A7A8886-9BDE-42FB-9145-892789FF33B9}" srcOrd="7" destOrd="0" presId="urn:microsoft.com/office/officeart/2005/8/layout/chevron2"/>
    <dgm:cxn modelId="{05E684EC-B456-4B88-B991-6D746DE4BC6E}" type="presParOf" srcId="{FC48DAB9-70E1-46D6-A3FC-A7A25E3D9038}" destId="{305DEBD8-2770-4481-BDD7-ED8CE4E5BCCC}" srcOrd="8" destOrd="0" presId="urn:microsoft.com/office/officeart/2005/8/layout/chevron2"/>
    <dgm:cxn modelId="{A007EE7D-5608-4801-AC4B-7D7BE838AACF}" type="presParOf" srcId="{305DEBD8-2770-4481-BDD7-ED8CE4E5BCCC}" destId="{F9E6460A-0DE5-43E6-8751-ADBFF0272517}" srcOrd="0" destOrd="0" presId="urn:microsoft.com/office/officeart/2005/8/layout/chevron2"/>
    <dgm:cxn modelId="{580853D0-7802-4EB9-A79E-A8892D84B049}" type="presParOf" srcId="{305DEBD8-2770-4481-BDD7-ED8CE4E5BCCC}" destId="{4A40B712-5F89-4131-8487-A2FCE600776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6BF4A4-7AF1-4624-9ADA-3F72795FBE12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CDA18EB-D325-4742-8EC6-52A0C653B9BD}">
      <dgm:prSet phldrT="[Texto]"/>
      <dgm:spPr/>
      <dgm:t>
        <a:bodyPr anchor="ctr"/>
        <a:lstStyle/>
        <a:p>
          <a:pPr algn="ctr"/>
          <a:r>
            <a:rPr lang="es-ES" dirty="0" smtClean="0"/>
            <a:t>Enseñanza</a:t>
          </a:r>
          <a:endParaRPr lang="es-ES" dirty="0"/>
        </a:p>
      </dgm:t>
    </dgm:pt>
    <dgm:pt modelId="{0A68309B-46B5-43F6-9B66-EC973E1ED4AC}" type="parTrans" cxnId="{E7A3CD9F-CA68-4DD2-8F83-4ACED5A3AAD3}">
      <dgm:prSet/>
      <dgm:spPr/>
      <dgm:t>
        <a:bodyPr/>
        <a:lstStyle/>
        <a:p>
          <a:endParaRPr lang="es-ES"/>
        </a:p>
      </dgm:t>
    </dgm:pt>
    <dgm:pt modelId="{416154FE-73AA-49DF-961E-38D45ED8B52B}" type="sibTrans" cxnId="{E7A3CD9F-CA68-4DD2-8F83-4ACED5A3AAD3}">
      <dgm:prSet/>
      <dgm:spPr/>
      <dgm:t>
        <a:bodyPr/>
        <a:lstStyle/>
        <a:p>
          <a:endParaRPr lang="es-ES"/>
        </a:p>
      </dgm:t>
    </dgm:pt>
    <dgm:pt modelId="{D86E7950-45B2-4EA3-B302-C9DD04611BF8}">
      <dgm:prSet phldrT="[Texto]"/>
      <dgm:spPr/>
      <dgm:t>
        <a:bodyPr anchor="ctr"/>
        <a:lstStyle/>
        <a:p>
          <a:pPr algn="ctr"/>
          <a:r>
            <a:rPr lang="es-ES" dirty="0" smtClean="0"/>
            <a:t>Aprendizaje</a:t>
          </a:r>
          <a:endParaRPr lang="es-ES" dirty="0"/>
        </a:p>
      </dgm:t>
    </dgm:pt>
    <dgm:pt modelId="{B77A9E9F-846E-4392-880E-77ED567C1D01}" type="parTrans" cxnId="{E368175C-D3B0-4EDB-BF65-4FB5A106C399}">
      <dgm:prSet/>
      <dgm:spPr/>
      <dgm:t>
        <a:bodyPr/>
        <a:lstStyle/>
        <a:p>
          <a:endParaRPr lang="es-ES"/>
        </a:p>
      </dgm:t>
    </dgm:pt>
    <dgm:pt modelId="{8A59474A-8AF3-412B-AAAE-B307C9E28A38}" type="sibTrans" cxnId="{E368175C-D3B0-4EDB-BF65-4FB5A106C399}">
      <dgm:prSet/>
      <dgm:spPr/>
      <dgm:t>
        <a:bodyPr/>
        <a:lstStyle/>
        <a:p>
          <a:endParaRPr lang="es-ES"/>
        </a:p>
      </dgm:t>
    </dgm:pt>
    <dgm:pt modelId="{10C87902-AF6C-44A7-8C3C-F03FF6C2C00B}" type="pres">
      <dgm:prSet presAssocID="{186BF4A4-7AF1-4624-9ADA-3F72795FBE12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DB038A45-69CC-4867-BE8F-184240BE0BD8}" type="pres">
      <dgm:prSet presAssocID="{186BF4A4-7AF1-4624-9ADA-3F72795FBE12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1A2067-5556-4CE1-A9ED-217EDBEAAB03}" type="pres">
      <dgm:prSet presAssocID="{186BF4A4-7AF1-4624-9ADA-3F72795FBE12}" presName="LeftNode" presStyleLbl="bgImgPlace1" presStyleIdx="0" presStyleCnt="2" custScaleY="40939" custLinFactNeighborX="-24736" custLinFactNeighborY="57295">
        <dgm:presLayoutVars>
          <dgm:chMax val="2"/>
          <dgm:chPref val="2"/>
        </dgm:presLayoutVars>
      </dgm:prSet>
      <dgm:spPr/>
      <dgm:t>
        <a:bodyPr/>
        <a:lstStyle/>
        <a:p>
          <a:endParaRPr lang="es-ES"/>
        </a:p>
      </dgm:t>
    </dgm:pt>
    <dgm:pt modelId="{63D641C7-4698-442B-A51F-55BFBFE1432A}" type="pres">
      <dgm:prSet presAssocID="{186BF4A4-7AF1-4624-9ADA-3F72795FBE12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235907-C1CB-469F-95AC-F5BD50FF841E}" type="pres">
      <dgm:prSet presAssocID="{186BF4A4-7AF1-4624-9ADA-3F72795FBE12}" presName="RightNode" presStyleLbl="bgImgPlace1" presStyleIdx="1" presStyleCnt="2" custScaleY="41316" custLinFactNeighborX="-22375" custLinFactNeighborY="57107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E13A84B7-8646-4BD3-87E5-D896A5EBA850}" type="pres">
      <dgm:prSet presAssocID="{186BF4A4-7AF1-4624-9ADA-3F72795FBE12}" presName="TopArrow" presStyleLbl="node1" presStyleIdx="0" presStyleCnt="2" custLinFactY="36123" custLinFactNeighborX="-24634" custLinFactNeighborY="100000"/>
      <dgm:spPr/>
    </dgm:pt>
    <dgm:pt modelId="{C3C65CFA-ADBA-4C8A-B7F6-69EBA26D6C14}" type="pres">
      <dgm:prSet presAssocID="{186BF4A4-7AF1-4624-9ADA-3F72795FBE12}" presName="BottomArrow" presStyleLbl="node1" presStyleIdx="1" presStyleCnt="2" custLinFactNeighborX="-16745" custLinFactNeighborY="83840"/>
      <dgm:spPr/>
    </dgm:pt>
  </dgm:ptLst>
  <dgm:cxnLst>
    <dgm:cxn modelId="{D2B89494-2AE2-44B8-95B6-9B6151AF3EFA}" type="presOf" srcId="{186BF4A4-7AF1-4624-9ADA-3F72795FBE12}" destId="{10C87902-AF6C-44A7-8C3C-F03FF6C2C00B}" srcOrd="0" destOrd="0" presId="urn:microsoft.com/office/officeart/2009/layout/ReverseList"/>
    <dgm:cxn modelId="{7CA6F11F-E80B-4EDC-8813-62027689D4D3}" type="presOf" srcId="{D86E7950-45B2-4EA3-B302-C9DD04611BF8}" destId="{5E235907-C1CB-469F-95AC-F5BD50FF841E}" srcOrd="1" destOrd="0" presId="urn:microsoft.com/office/officeart/2009/layout/ReverseList"/>
    <dgm:cxn modelId="{EE2120B6-8CEC-47F8-A9BC-26AD1D6D649D}" type="presOf" srcId="{D86E7950-45B2-4EA3-B302-C9DD04611BF8}" destId="{63D641C7-4698-442B-A51F-55BFBFE1432A}" srcOrd="0" destOrd="0" presId="urn:microsoft.com/office/officeart/2009/layout/ReverseList"/>
    <dgm:cxn modelId="{E368175C-D3B0-4EDB-BF65-4FB5A106C399}" srcId="{186BF4A4-7AF1-4624-9ADA-3F72795FBE12}" destId="{D86E7950-45B2-4EA3-B302-C9DD04611BF8}" srcOrd="1" destOrd="0" parTransId="{B77A9E9F-846E-4392-880E-77ED567C1D01}" sibTransId="{8A59474A-8AF3-412B-AAAE-B307C9E28A38}"/>
    <dgm:cxn modelId="{89DBB408-BC4F-41D2-9097-98630672237E}" type="presOf" srcId="{2CDA18EB-D325-4742-8EC6-52A0C653B9BD}" destId="{4C1A2067-5556-4CE1-A9ED-217EDBEAAB03}" srcOrd="1" destOrd="0" presId="urn:microsoft.com/office/officeart/2009/layout/ReverseList"/>
    <dgm:cxn modelId="{CB61C126-6A1E-4513-9860-17373421393A}" type="presOf" srcId="{2CDA18EB-D325-4742-8EC6-52A0C653B9BD}" destId="{DB038A45-69CC-4867-BE8F-184240BE0BD8}" srcOrd="0" destOrd="0" presId="urn:microsoft.com/office/officeart/2009/layout/ReverseList"/>
    <dgm:cxn modelId="{E7A3CD9F-CA68-4DD2-8F83-4ACED5A3AAD3}" srcId="{186BF4A4-7AF1-4624-9ADA-3F72795FBE12}" destId="{2CDA18EB-D325-4742-8EC6-52A0C653B9BD}" srcOrd="0" destOrd="0" parTransId="{0A68309B-46B5-43F6-9B66-EC973E1ED4AC}" sibTransId="{416154FE-73AA-49DF-961E-38D45ED8B52B}"/>
    <dgm:cxn modelId="{4D3FF0F4-6FA0-4B81-8189-AB123F8868D9}" type="presParOf" srcId="{10C87902-AF6C-44A7-8C3C-F03FF6C2C00B}" destId="{DB038A45-69CC-4867-BE8F-184240BE0BD8}" srcOrd="0" destOrd="0" presId="urn:microsoft.com/office/officeart/2009/layout/ReverseList"/>
    <dgm:cxn modelId="{E129D3E1-B45C-4744-93B0-4466249F7C5A}" type="presParOf" srcId="{10C87902-AF6C-44A7-8C3C-F03FF6C2C00B}" destId="{4C1A2067-5556-4CE1-A9ED-217EDBEAAB03}" srcOrd="1" destOrd="0" presId="urn:microsoft.com/office/officeart/2009/layout/ReverseList"/>
    <dgm:cxn modelId="{B00254E5-E234-4390-A430-78930C9E5947}" type="presParOf" srcId="{10C87902-AF6C-44A7-8C3C-F03FF6C2C00B}" destId="{63D641C7-4698-442B-A51F-55BFBFE1432A}" srcOrd="2" destOrd="0" presId="urn:microsoft.com/office/officeart/2009/layout/ReverseList"/>
    <dgm:cxn modelId="{76F50FB7-4DBF-4D42-B2F7-1637CFF2A127}" type="presParOf" srcId="{10C87902-AF6C-44A7-8C3C-F03FF6C2C00B}" destId="{5E235907-C1CB-469F-95AC-F5BD50FF841E}" srcOrd="3" destOrd="0" presId="urn:microsoft.com/office/officeart/2009/layout/ReverseList"/>
    <dgm:cxn modelId="{E4F72BA1-2BF0-490D-BADC-B20E7D2A9135}" type="presParOf" srcId="{10C87902-AF6C-44A7-8C3C-F03FF6C2C00B}" destId="{E13A84B7-8646-4BD3-87E5-D896A5EBA850}" srcOrd="4" destOrd="0" presId="urn:microsoft.com/office/officeart/2009/layout/ReverseList"/>
    <dgm:cxn modelId="{83B2B642-5DEE-4DCF-BA42-82DDC3513C8A}" type="presParOf" srcId="{10C87902-AF6C-44A7-8C3C-F03FF6C2C00B}" destId="{C3C65CFA-ADBA-4C8A-B7F6-69EBA26D6C14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50B8F4-6134-4606-BAA2-6D46714798FE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903E809-B5A3-4404-8DE7-71A228F2FABF}">
      <dgm:prSet phldrT="[Texto]"/>
      <dgm:spPr/>
      <dgm:t>
        <a:bodyPr/>
        <a:lstStyle/>
        <a:p>
          <a:r>
            <a:rPr lang="es-ES" dirty="0" smtClean="0"/>
            <a:t>Saber científico</a:t>
          </a:r>
          <a:endParaRPr lang="es-ES" dirty="0"/>
        </a:p>
      </dgm:t>
    </dgm:pt>
    <dgm:pt modelId="{905CEF05-9625-4D19-A437-BAD2A5398802}" type="parTrans" cxnId="{BB816690-FBBF-4798-B94A-5FA4AD29E584}">
      <dgm:prSet/>
      <dgm:spPr/>
      <dgm:t>
        <a:bodyPr/>
        <a:lstStyle/>
        <a:p>
          <a:endParaRPr lang="es-ES"/>
        </a:p>
      </dgm:t>
    </dgm:pt>
    <dgm:pt modelId="{D0810992-A093-44C4-BF96-F4A13AA757CA}" type="sibTrans" cxnId="{BB816690-FBBF-4798-B94A-5FA4AD29E584}">
      <dgm:prSet/>
      <dgm:spPr/>
      <dgm:t>
        <a:bodyPr/>
        <a:lstStyle/>
        <a:p>
          <a:endParaRPr lang="es-ES"/>
        </a:p>
      </dgm:t>
    </dgm:pt>
    <dgm:pt modelId="{39C77377-6712-4609-9BB9-D5313F4D4026}">
      <dgm:prSet phldrT="[Texto]"/>
      <dgm:spPr/>
      <dgm:t>
        <a:bodyPr/>
        <a:lstStyle/>
        <a:p>
          <a:r>
            <a:rPr lang="es-ES" dirty="0" smtClean="0"/>
            <a:t>Docente</a:t>
          </a:r>
          <a:endParaRPr lang="es-ES" dirty="0"/>
        </a:p>
      </dgm:t>
    </dgm:pt>
    <dgm:pt modelId="{EC1D04EB-DE61-4E0D-831C-8B2E7A2F1A32}" type="parTrans" cxnId="{C88D9756-71AC-4BA5-B07E-E9FCB288AF83}">
      <dgm:prSet/>
      <dgm:spPr/>
      <dgm:t>
        <a:bodyPr/>
        <a:lstStyle/>
        <a:p>
          <a:endParaRPr lang="es-ES"/>
        </a:p>
      </dgm:t>
    </dgm:pt>
    <dgm:pt modelId="{AEA0F142-E81D-4A02-A9A7-82445DC4C063}" type="sibTrans" cxnId="{C88D9756-71AC-4BA5-B07E-E9FCB288AF83}">
      <dgm:prSet/>
      <dgm:spPr/>
      <dgm:t>
        <a:bodyPr/>
        <a:lstStyle/>
        <a:p>
          <a:endParaRPr lang="es-ES"/>
        </a:p>
      </dgm:t>
    </dgm:pt>
    <dgm:pt modelId="{AA506C8E-9E1E-40B9-86E8-86DD65A2B0A3}">
      <dgm:prSet phldrT="[Texto]"/>
      <dgm:spPr/>
      <dgm:t>
        <a:bodyPr/>
        <a:lstStyle/>
        <a:p>
          <a:r>
            <a:rPr lang="es-ES" dirty="0" smtClean="0"/>
            <a:t>Estudiante</a:t>
          </a:r>
          <a:endParaRPr lang="es-ES" dirty="0"/>
        </a:p>
      </dgm:t>
    </dgm:pt>
    <dgm:pt modelId="{6E29200E-4E3B-4C75-A4C1-B4E47E447A95}" type="parTrans" cxnId="{9C6A584D-288F-47A2-B51D-EF572B2E1B88}">
      <dgm:prSet/>
      <dgm:spPr/>
      <dgm:t>
        <a:bodyPr/>
        <a:lstStyle/>
        <a:p>
          <a:endParaRPr lang="es-ES"/>
        </a:p>
      </dgm:t>
    </dgm:pt>
    <dgm:pt modelId="{C52F30EE-C7E4-483A-9B68-5327CE30CACA}" type="sibTrans" cxnId="{9C6A584D-288F-47A2-B51D-EF572B2E1B88}">
      <dgm:prSet/>
      <dgm:spPr/>
      <dgm:t>
        <a:bodyPr/>
        <a:lstStyle/>
        <a:p>
          <a:endParaRPr lang="es-ES"/>
        </a:p>
      </dgm:t>
    </dgm:pt>
    <dgm:pt modelId="{8DD97DCC-7635-4345-AC37-B9517DBD7B72}">
      <dgm:prSet phldrT="[Texto]" custT="1"/>
      <dgm:spPr/>
      <dgm:t>
        <a:bodyPr/>
        <a:lstStyle/>
        <a:p>
          <a:r>
            <a:rPr lang="es-ES" sz="2000" b="1" dirty="0" smtClean="0"/>
            <a:t>Transposición didáctica </a:t>
          </a:r>
          <a:endParaRPr lang="es-ES" sz="2000" b="1" dirty="0"/>
        </a:p>
      </dgm:t>
    </dgm:pt>
    <dgm:pt modelId="{A1D5CEDC-E239-48CC-8121-A5375B946CC0}" type="parTrans" cxnId="{69DD7361-9633-4E61-804E-FCB4E0780B38}">
      <dgm:prSet/>
      <dgm:spPr/>
      <dgm:t>
        <a:bodyPr/>
        <a:lstStyle/>
        <a:p>
          <a:endParaRPr lang="es-ES"/>
        </a:p>
      </dgm:t>
    </dgm:pt>
    <dgm:pt modelId="{2233EC4E-88FA-4C28-84DA-BAA8F7998FCE}" type="sibTrans" cxnId="{69DD7361-9633-4E61-804E-FCB4E0780B38}">
      <dgm:prSet/>
      <dgm:spPr/>
      <dgm:t>
        <a:bodyPr/>
        <a:lstStyle/>
        <a:p>
          <a:endParaRPr lang="es-ES"/>
        </a:p>
      </dgm:t>
    </dgm:pt>
    <dgm:pt modelId="{A47E1B92-0D55-44DB-85B1-5E702DCCF7F0}" type="pres">
      <dgm:prSet presAssocID="{2650B8F4-6134-4606-BAA2-6D46714798FE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D75BC1F-0FED-4189-B7AE-FB4C6B006D87}" type="pres">
      <dgm:prSet presAssocID="{2650B8F4-6134-4606-BAA2-6D46714798FE}" presName="ellipse" presStyleLbl="trBgShp" presStyleIdx="0" presStyleCnt="1"/>
      <dgm:spPr/>
    </dgm:pt>
    <dgm:pt modelId="{195EC26B-5B2E-441E-BE5A-54579F7AE8CA}" type="pres">
      <dgm:prSet presAssocID="{2650B8F4-6134-4606-BAA2-6D46714798FE}" presName="arrow1" presStyleLbl="fgShp" presStyleIdx="0" presStyleCnt="1"/>
      <dgm:spPr/>
    </dgm:pt>
    <dgm:pt modelId="{3D366269-726F-486C-BB53-DD8D0624F4CB}" type="pres">
      <dgm:prSet presAssocID="{2650B8F4-6134-4606-BAA2-6D46714798FE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637509-949D-4B08-9999-332695E30597}" type="pres">
      <dgm:prSet presAssocID="{39C77377-6712-4609-9BB9-D5313F4D402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5C320F-AB4C-49D5-A1FD-6E458E81116D}" type="pres">
      <dgm:prSet presAssocID="{AA506C8E-9E1E-40B9-86E8-86DD65A2B0A3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5F42B3-FC8E-4777-BF36-B0980A9FED42}" type="pres">
      <dgm:prSet presAssocID="{8DD97DCC-7635-4345-AC37-B9517DBD7B72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6B2130-74F1-46CC-B14E-24C062926767}" type="pres">
      <dgm:prSet presAssocID="{2650B8F4-6134-4606-BAA2-6D46714798FE}" presName="funnel" presStyleLbl="trAlignAcc1" presStyleIdx="0" presStyleCnt="1"/>
      <dgm:spPr/>
    </dgm:pt>
  </dgm:ptLst>
  <dgm:cxnLst>
    <dgm:cxn modelId="{B027244A-7FB4-409C-B801-CCEE7B29EE2E}" type="presOf" srcId="{8DD97DCC-7635-4345-AC37-B9517DBD7B72}" destId="{3D366269-726F-486C-BB53-DD8D0624F4CB}" srcOrd="0" destOrd="0" presId="urn:microsoft.com/office/officeart/2005/8/layout/funnel1"/>
    <dgm:cxn modelId="{C88D9756-71AC-4BA5-B07E-E9FCB288AF83}" srcId="{2650B8F4-6134-4606-BAA2-6D46714798FE}" destId="{39C77377-6712-4609-9BB9-D5313F4D4026}" srcOrd="1" destOrd="0" parTransId="{EC1D04EB-DE61-4E0D-831C-8B2E7A2F1A32}" sibTransId="{AEA0F142-E81D-4A02-A9A7-82445DC4C063}"/>
    <dgm:cxn modelId="{69DD7361-9633-4E61-804E-FCB4E0780B38}" srcId="{2650B8F4-6134-4606-BAA2-6D46714798FE}" destId="{8DD97DCC-7635-4345-AC37-B9517DBD7B72}" srcOrd="3" destOrd="0" parTransId="{A1D5CEDC-E239-48CC-8121-A5375B946CC0}" sibTransId="{2233EC4E-88FA-4C28-84DA-BAA8F7998FCE}"/>
    <dgm:cxn modelId="{9C6A584D-288F-47A2-B51D-EF572B2E1B88}" srcId="{2650B8F4-6134-4606-BAA2-6D46714798FE}" destId="{AA506C8E-9E1E-40B9-86E8-86DD65A2B0A3}" srcOrd="2" destOrd="0" parTransId="{6E29200E-4E3B-4C75-A4C1-B4E47E447A95}" sibTransId="{C52F30EE-C7E4-483A-9B68-5327CE30CACA}"/>
    <dgm:cxn modelId="{2FF9E281-94C8-4FEF-8A1B-66DB7B7A81D7}" type="presOf" srcId="{F903E809-B5A3-4404-8DE7-71A228F2FABF}" destId="{085F42B3-FC8E-4777-BF36-B0980A9FED42}" srcOrd="0" destOrd="0" presId="urn:microsoft.com/office/officeart/2005/8/layout/funnel1"/>
    <dgm:cxn modelId="{BB816690-FBBF-4798-B94A-5FA4AD29E584}" srcId="{2650B8F4-6134-4606-BAA2-6D46714798FE}" destId="{F903E809-B5A3-4404-8DE7-71A228F2FABF}" srcOrd="0" destOrd="0" parTransId="{905CEF05-9625-4D19-A437-BAD2A5398802}" sibTransId="{D0810992-A093-44C4-BF96-F4A13AA757CA}"/>
    <dgm:cxn modelId="{78796882-2C04-443F-98D0-1C20BE62102F}" type="presOf" srcId="{39C77377-6712-4609-9BB9-D5313F4D4026}" destId="{E75C320F-AB4C-49D5-A1FD-6E458E81116D}" srcOrd="0" destOrd="0" presId="urn:microsoft.com/office/officeart/2005/8/layout/funnel1"/>
    <dgm:cxn modelId="{32F1418C-E758-4943-9024-62EE228217BC}" type="presOf" srcId="{AA506C8E-9E1E-40B9-86E8-86DD65A2B0A3}" destId="{28637509-949D-4B08-9999-332695E30597}" srcOrd="0" destOrd="0" presId="urn:microsoft.com/office/officeart/2005/8/layout/funnel1"/>
    <dgm:cxn modelId="{47159565-1E15-4ECF-A5C9-B646330EA977}" type="presOf" srcId="{2650B8F4-6134-4606-BAA2-6D46714798FE}" destId="{A47E1B92-0D55-44DB-85B1-5E702DCCF7F0}" srcOrd="0" destOrd="0" presId="urn:microsoft.com/office/officeart/2005/8/layout/funnel1"/>
    <dgm:cxn modelId="{E9BECA14-231D-4D6D-A316-BA7650E4DBD8}" type="presParOf" srcId="{A47E1B92-0D55-44DB-85B1-5E702DCCF7F0}" destId="{ED75BC1F-0FED-4189-B7AE-FB4C6B006D87}" srcOrd="0" destOrd="0" presId="urn:microsoft.com/office/officeart/2005/8/layout/funnel1"/>
    <dgm:cxn modelId="{66E94FAB-DA36-4494-9C3D-F1F319394BA6}" type="presParOf" srcId="{A47E1B92-0D55-44DB-85B1-5E702DCCF7F0}" destId="{195EC26B-5B2E-441E-BE5A-54579F7AE8CA}" srcOrd="1" destOrd="0" presId="urn:microsoft.com/office/officeart/2005/8/layout/funnel1"/>
    <dgm:cxn modelId="{7E1916D5-23A3-4FE6-A1C6-2D7C9FAFAA32}" type="presParOf" srcId="{A47E1B92-0D55-44DB-85B1-5E702DCCF7F0}" destId="{3D366269-726F-486C-BB53-DD8D0624F4CB}" srcOrd="2" destOrd="0" presId="urn:microsoft.com/office/officeart/2005/8/layout/funnel1"/>
    <dgm:cxn modelId="{FFBEBDFE-20A9-4BCC-8AE2-40FE671832C2}" type="presParOf" srcId="{A47E1B92-0D55-44DB-85B1-5E702DCCF7F0}" destId="{28637509-949D-4B08-9999-332695E30597}" srcOrd="3" destOrd="0" presId="urn:microsoft.com/office/officeart/2005/8/layout/funnel1"/>
    <dgm:cxn modelId="{AE044AAC-556F-403C-A15A-A05F02316350}" type="presParOf" srcId="{A47E1B92-0D55-44DB-85B1-5E702DCCF7F0}" destId="{E75C320F-AB4C-49D5-A1FD-6E458E81116D}" srcOrd="4" destOrd="0" presId="urn:microsoft.com/office/officeart/2005/8/layout/funnel1"/>
    <dgm:cxn modelId="{1390C51A-EB1A-49EC-A053-CB81195C468B}" type="presParOf" srcId="{A47E1B92-0D55-44DB-85B1-5E702DCCF7F0}" destId="{085F42B3-FC8E-4777-BF36-B0980A9FED42}" srcOrd="5" destOrd="0" presId="urn:microsoft.com/office/officeart/2005/8/layout/funnel1"/>
    <dgm:cxn modelId="{AAE649F5-5412-4F25-B125-C121BF939787}" type="presParOf" srcId="{A47E1B92-0D55-44DB-85B1-5E702DCCF7F0}" destId="{FE6B2130-74F1-46CC-B14E-24C06292676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B41C1-3AE0-4A94-BCEF-1966E09D9327}">
      <dsp:nvSpPr>
        <dsp:cNvPr id="0" name=""/>
        <dsp:cNvSpPr/>
      </dsp:nvSpPr>
      <dsp:spPr>
        <a:xfrm rot="5400000">
          <a:off x="-176410" y="178091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Objetivo</a:t>
          </a:r>
          <a:endParaRPr lang="es-ES" sz="1100" kern="1200" dirty="0"/>
        </a:p>
      </dsp:txBody>
      <dsp:txXfrm rot="-5400000">
        <a:off x="1" y="413307"/>
        <a:ext cx="823251" cy="352821"/>
      </dsp:txXfrm>
    </dsp:sp>
    <dsp:sp modelId="{FE8D358B-1E05-48C5-B2BC-D6F37850EAE2}">
      <dsp:nvSpPr>
        <dsp:cNvPr id="0" name=""/>
        <dsp:cNvSpPr/>
      </dsp:nvSpPr>
      <dsp:spPr>
        <a:xfrm rot="5400000">
          <a:off x="4093401" y="-3268470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¿Para qué enseñar?</a:t>
          </a:r>
          <a:endParaRPr lang="es-E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¿Para que aprender?</a:t>
          </a:r>
          <a:endParaRPr lang="es-ES" sz="2100" kern="1200" dirty="0"/>
        </a:p>
      </dsp:txBody>
      <dsp:txXfrm rot="-5400000">
        <a:off x="823251" y="38997"/>
        <a:ext cx="7267431" cy="689813"/>
      </dsp:txXfrm>
    </dsp:sp>
    <dsp:sp modelId="{3427E30D-33FF-450A-99D8-5BD98397A56C}">
      <dsp:nvSpPr>
        <dsp:cNvPr id="0" name=""/>
        <dsp:cNvSpPr/>
      </dsp:nvSpPr>
      <dsp:spPr>
        <a:xfrm rot="5400000">
          <a:off x="-176410" y="1237899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Contenido</a:t>
          </a:r>
          <a:endParaRPr lang="es-ES" sz="1100" kern="1200" dirty="0"/>
        </a:p>
      </dsp:txBody>
      <dsp:txXfrm rot="-5400000">
        <a:off x="1" y="1473115"/>
        <a:ext cx="823251" cy="352821"/>
      </dsp:txXfrm>
    </dsp:sp>
    <dsp:sp modelId="{8B49FB92-CE43-4746-BD8E-164333B06B7A}">
      <dsp:nvSpPr>
        <dsp:cNvPr id="0" name=""/>
        <dsp:cNvSpPr/>
      </dsp:nvSpPr>
      <dsp:spPr>
        <a:xfrm rot="5400000">
          <a:off x="4093401" y="-2208662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¿Qué enseñar?</a:t>
          </a:r>
          <a:endParaRPr lang="es-E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¿Qué aprender?</a:t>
          </a:r>
          <a:endParaRPr lang="es-ES" sz="2100" kern="1200" dirty="0"/>
        </a:p>
      </dsp:txBody>
      <dsp:txXfrm rot="-5400000">
        <a:off x="823251" y="1098805"/>
        <a:ext cx="7267431" cy="689813"/>
      </dsp:txXfrm>
    </dsp:sp>
    <dsp:sp modelId="{8D49CE80-4135-4A2D-92E7-32165C6E82D0}">
      <dsp:nvSpPr>
        <dsp:cNvPr id="0" name=""/>
        <dsp:cNvSpPr/>
      </dsp:nvSpPr>
      <dsp:spPr>
        <a:xfrm rot="5400000">
          <a:off x="-176410" y="2297707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Método</a:t>
          </a:r>
          <a:endParaRPr lang="es-ES" sz="1100" kern="1200" dirty="0"/>
        </a:p>
      </dsp:txBody>
      <dsp:txXfrm rot="-5400000">
        <a:off x="1" y="2532923"/>
        <a:ext cx="823251" cy="352821"/>
      </dsp:txXfrm>
    </dsp:sp>
    <dsp:sp modelId="{9AC992A2-2912-4C86-A796-B61FEE154F94}">
      <dsp:nvSpPr>
        <dsp:cNvPr id="0" name=""/>
        <dsp:cNvSpPr/>
      </dsp:nvSpPr>
      <dsp:spPr>
        <a:xfrm rot="5400000">
          <a:off x="4093401" y="-1148853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¿Cómo enseñar?</a:t>
          </a:r>
          <a:endParaRPr lang="es-E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¿Cómo aprender?</a:t>
          </a:r>
          <a:endParaRPr lang="es-ES" sz="2100" kern="1200" dirty="0"/>
        </a:p>
      </dsp:txBody>
      <dsp:txXfrm rot="-5400000">
        <a:off x="823251" y="2158614"/>
        <a:ext cx="7267431" cy="689813"/>
      </dsp:txXfrm>
    </dsp:sp>
    <dsp:sp modelId="{3934F82D-7B9C-414B-9FE0-60E36C95DE4F}">
      <dsp:nvSpPr>
        <dsp:cNvPr id="0" name=""/>
        <dsp:cNvSpPr/>
      </dsp:nvSpPr>
      <dsp:spPr>
        <a:xfrm rot="5400000">
          <a:off x="-176410" y="3357516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Medios</a:t>
          </a:r>
          <a:endParaRPr lang="es-ES" sz="1100" kern="1200" dirty="0"/>
        </a:p>
      </dsp:txBody>
      <dsp:txXfrm rot="-5400000">
        <a:off x="1" y="3592732"/>
        <a:ext cx="823251" cy="352821"/>
      </dsp:txXfrm>
    </dsp:sp>
    <dsp:sp modelId="{15BA9C6A-F7DC-437E-9374-3F935C68E4C0}">
      <dsp:nvSpPr>
        <dsp:cNvPr id="0" name=""/>
        <dsp:cNvSpPr/>
      </dsp:nvSpPr>
      <dsp:spPr>
        <a:xfrm rot="5400000">
          <a:off x="4093401" y="-89045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¿Con qué enseñar y con qué aprender?</a:t>
          </a:r>
          <a:endParaRPr lang="es-ES" sz="2100" kern="1200" dirty="0"/>
        </a:p>
      </dsp:txBody>
      <dsp:txXfrm rot="-5400000">
        <a:off x="823251" y="3218422"/>
        <a:ext cx="7267431" cy="689813"/>
      </dsp:txXfrm>
    </dsp:sp>
    <dsp:sp modelId="{F9E6460A-0DE5-43E6-8751-ADBFF0272517}">
      <dsp:nvSpPr>
        <dsp:cNvPr id="0" name=""/>
        <dsp:cNvSpPr/>
      </dsp:nvSpPr>
      <dsp:spPr>
        <a:xfrm rot="5400000">
          <a:off x="-176410" y="4417324"/>
          <a:ext cx="1176072" cy="8232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Evaluación</a:t>
          </a:r>
          <a:endParaRPr lang="es-ES" sz="1100" kern="1200" dirty="0"/>
        </a:p>
      </dsp:txBody>
      <dsp:txXfrm rot="-5400000">
        <a:off x="1" y="4652540"/>
        <a:ext cx="823251" cy="352821"/>
      </dsp:txXfrm>
    </dsp:sp>
    <dsp:sp modelId="{4A40B712-5F89-4131-8487-A2FCE6007768}">
      <dsp:nvSpPr>
        <dsp:cNvPr id="0" name=""/>
        <dsp:cNvSpPr/>
      </dsp:nvSpPr>
      <dsp:spPr>
        <a:xfrm rot="5400000">
          <a:off x="4093401" y="970763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¿En qué medida se lograron los objetivos?</a:t>
          </a:r>
          <a:endParaRPr lang="es-ES" sz="2100" kern="1200" dirty="0"/>
        </a:p>
      </dsp:txBody>
      <dsp:txXfrm rot="-5400000">
        <a:off x="823251" y="4278231"/>
        <a:ext cx="7267431" cy="689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A2067-5556-4CE1-A9ED-217EDBEAAB03}">
      <dsp:nvSpPr>
        <dsp:cNvPr id="0" name=""/>
        <dsp:cNvSpPr/>
      </dsp:nvSpPr>
      <dsp:spPr>
        <a:xfrm rot="16200000">
          <a:off x="1427043" y="2705369"/>
          <a:ext cx="1059654" cy="158177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14300" rIns="102870" bIns="1143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Enseñanza</a:t>
          </a:r>
          <a:endParaRPr lang="es-ES" sz="1800" kern="1200" dirty="0"/>
        </a:p>
      </dsp:txBody>
      <dsp:txXfrm rot="5400000">
        <a:off x="1217723" y="3018164"/>
        <a:ext cx="1530033" cy="956180"/>
      </dsp:txXfrm>
    </dsp:sp>
    <dsp:sp modelId="{5E235907-C1CB-469F-95AC-F5BD50FF841E}">
      <dsp:nvSpPr>
        <dsp:cNvPr id="0" name=""/>
        <dsp:cNvSpPr/>
      </dsp:nvSpPr>
      <dsp:spPr>
        <a:xfrm rot="5400000">
          <a:off x="3113105" y="2700498"/>
          <a:ext cx="1069412" cy="158177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14300" rIns="68580" bIns="11430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Aprendizaje</a:t>
          </a:r>
          <a:endParaRPr lang="es-ES" sz="1800" kern="1200" dirty="0"/>
        </a:p>
      </dsp:txBody>
      <dsp:txXfrm rot="-5400000">
        <a:off x="2856926" y="3008891"/>
        <a:ext cx="1529556" cy="964984"/>
      </dsp:txXfrm>
    </dsp:sp>
    <dsp:sp modelId="{E13A84B7-8646-4BD3-87E5-D896A5EBA850}">
      <dsp:nvSpPr>
        <dsp:cNvPr id="0" name=""/>
        <dsp:cNvSpPr/>
      </dsp:nvSpPr>
      <dsp:spPr>
        <a:xfrm>
          <a:off x="1940629" y="2250814"/>
          <a:ext cx="1653595" cy="165351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65CFA-ADBA-4C8A-B7F6-69EBA26D6C14}">
      <dsp:nvSpPr>
        <dsp:cNvPr id="0" name=""/>
        <dsp:cNvSpPr/>
      </dsp:nvSpPr>
      <dsp:spPr>
        <a:xfrm rot="10800000">
          <a:off x="2071081" y="3199332"/>
          <a:ext cx="1653595" cy="165351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5BC1F-0FED-4189-B7AE-FB4C6B006D87}">
      <dsp:nvSpPr>
        <dsp:cNvPr id="0" name=""/>
        <dsp:cNvSpPr/>
      </dsp:nvSpPr>
      <dsp:spPr>
        <a:xfrm>
          <a:off x="1090177" y="153728"/>
          <a:ext cx="3050926" cy="105954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EC26B-5B2E-441E-BE5A-54579F7AE8CA}">
      <dsp:nvSpPr>
        <dsp:cNvPr id="0" name=""/>
        <dsp:cNvSpPr/>
      </dsp:nvSpPr>
      <dsp:spPr>
        <a:xfrm>
          <a:off x="2324738" y="2748198"/>
          <a:ext cx="591264" cy="378409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66269-726F-486C-BB53-DD8D0624F4CB}">
      <dsp:nvSpPr>
        <dsp:cNvPr id="0" name=""/>
        <dsp:cNvSpPr/>
      </dsp:nvSpPr>
      <dsp:spPr>
        <a:xfrm>
          <a:off x="1201334" y="3050926"/>
          <a:ext cx="2838071" cy="709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Transposición didáctica </a:t>
          </a:r>
          <a:endParaRPr lang="es-ES" sz="2000" b="1" kern="1200" dirty="0"/>
        </a:p>
      </dsp:txBody>
      <dsp:txXfrm>
        <a:off x="1201334" y="3050926"/>
        <a:ext cx="2838071" cy="709517"/>
      </dsp:txXfrm>
    </dsp:sp>
    <dsp:sp modelId="{28637509-949D-4B08-9999-332695E30597}">
      <dsp:nvSpPr>
        <dsp:cNvPr id="0" name=""/>
        <dsp:cNvSpPr/>
      </dsp:nvSpPr>
      <dsp:spPr>
        <a:xfrm>
          <a:off x="2199389" y="1295106"/>
          <a:ext cx="1064276" cy="1064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Estudiante</a:t>
          </a:r>
          <a:endParaRPr lang="es-ES" sz="1100" kern="1200" dirty="0"/>
        </a:p>
      </dsp:txBody>
      <dsp:txXfrm>
        <a:off x="2355249" y="1450966"/>
        <a:ext cx="752556" cy="752556"/>
      </dsp:txXfrm>
    </dsp:sp>
    <dsp:sp modelId="{E75C320F-AB4C-49D5-A1FD-6E458E81116D}">
      <dsp:nvSpPr>
        <dsp:cNvPr id="0" name=""/>
        <dsp:cNvSpPr/>
      </dsp:nvSpPr>
      <dsp:spPr>
        <a:xfrm>
          <a:off x="1437840" y="496662"/>
          <a:ext cx="1064276" cy="1064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Docente</a:t>
          </a:r>
          <a:endParaRPr lang="es-ES" sz="1100" kern="1200" dirty="0"/>
        </a:p>
      </dsp:txBody>
      <dsp:txXfrm>
        <a:off x="1593700" y="652522"/>
        <a:ext cx="752556" cy="752556"/>
      </dsp:txXfrm>
    </dsp:sp>
    <dsp:sp modelId="{085F42B3-FC8E-4777-BF36-B0980A9FED42}">
      <dsp:nvSpPr>
        <dsp:cNvPr id="0" name=""/>
        <dsp:cNvSpPr/>
      </dsp:nvSpPr>
      <dsp:spPr>
        <a:xfrm>
          <a:off x="2525768" y="239344"/>
          <a:ext cx="1064276" cy="1064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Saber científico</a:t>
          </a:r>
          <a:endParaRPr lang="es-ES" sz="1100" kern="1200" dirty="0"/>
        </a:p>
      </dsp:txBody>
      <dsp:txXfrm>
        <a:off x="2681628" y="395204"/>
        <a:ext cx="752556" cy="752556"/>
      </dsp:txXfrm>
    </dsp:sp>
    <dsp:sp modelId="{FE6B2130-74F1-46CC-B14E-24C062926767}">
      <dsp:nvSpPr>
        <dsp:cNvPr id="0" name=""/>
        <dsp:cNvSpPr/>
      </dsp:nvSpPr>
      <dsp:spPr>
        <a:xfrm>
          <a:off x="964828" y="23650"/>
          <a:ext cx="3311083" cy="26488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Didáctica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El arte de enseñar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84394" y="1305341"/>
            <a:ext cx="10766088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Luego que el paso de los siglos,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y tras el nacimiento de 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los estados modernos 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surgieron las demás 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teorías del aprendizaje: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75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8761413" cy="708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668740"/>
            <a:ext cx="8761413" cy="1934760"/>
          </a:xfrm>
        </p:spPr>
        <p:txBody>
          <a:bodyPr/>
          <a:lstStyle/>
          <a:p>
            <a:pPr algn="ctr"/>
            <a:r>
              <a:rPr lang="es-AR" sz="4000" b="1" dirty="0" smtClean="0"/>
              <a:t>La didáctica especifica: estrategias o métodos</a:t>
            </a:r>
            <a:endParaRPr lang="en-US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Según </a:t>
            </a:r>
            <a:r>
              <a:rPr lang="es-AR" dirty="0" err="1" smtClean="0"/>
              <a:t>Feldman</a:t>
            </a:r>
            <a:r>
              <a:rPr lang="es-AR" dirty="0" smtClean="0"/>
              <a:t>, en su libro “Ayudar a Enseñar” (1999), </a:t>
            </a:r>
            <a:r>
              <a:rPr lang="es-AR" i="1" dirty="0" smtClean="0"/>
              <a:t>“la enseñanza no se define por el éxito del intento sino por el tipo de actividad en la que ambos sujetos (docente-estudiante) se ven comprometidos” .</a:t>
            </a:r>
            <a:r>
              <a:rPr lang="es-AR" dirty="0" smtClean="0"/>
              <a:t> Por lo tanto es fundamental entender  a la didáctica como una práctica constante que se apoya en las teorías del aprendizaje pero no se esclaviza con ninguna de ellas.</a:t>
            </a:r>
          </a:p>
          <a:p>
            <a:pPr marL="0" indent="0">
              <a:buNone/>
            </a:pPr>
            <a:r>
              <a:rPr lang="es-AR" dirty="0" smtClean="0"/>
              <a:t>Las estrategias deben incorporar los intereses y </a:t>
            </a:r>
            <a:r>
              <a:rPr lang="es-AR" dirty="0"/>
              <a:t>necesidades </a:t>
            </a:r>
            <a:r>
              <a:rPr lang="es-AR" dirty="0" smtClean="0"/>
              <a:t>del estudiante, siendo contextualizadas en el medio cultural que esta inserto. </a:t>
            </a:r>
          </a:p>
          <a:p>
            <a:pPr marL="0" indent="0">
              <a:buNone/>
            </a:pPr>
            <a:r>
              <a:rPr lang="es-AR" dirty="0" smtClean="0"/>
              <a:t>Sin embargo esto muchas veces se ve dificultado por las tensiones que genera la masificación curricular del sistema educativo.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9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3206" y="627798"/>
            <a:ext cx="11068334" cy="4053385"/>
          </a:xfrm>
        </p:spPr>
        <p:txBody>
          <a:bodyPr anchor="t"/>
          <a:lstStyle/>
          <a:p>
            <a:pPr algn="ctr"/>
            <a:r>
              <a:rPr lang="es-AR" b="1" dirty="0" smtClean="0">
                <a:solidFill>
                  <a:schemeClr val="accent1"/>
                </a:solidFill>
              </a:rPr>
              <a:t>Reflexionamos</a:t>
            </a:r>
            <a:r>
              <a:rPr lang="es-AR" b="1" dirty="0" smtClean="0">
                <a:solidFill>
                  <a:schemeClr val="accent1"/>
                </a:solidFill>
              </a:rPr>
              <a:t>:</a:t>
            </a:r>
            <a:br>
              <a:rPr lang="es-AR" b="1" dirty="0" smtClean="0">
                <a:solidFill>
                  <a:schemeClr val="accent1"/>
                </a:solidFill>
              </a:rPr>
            </a:br>
            <a:r>
              <a:rPr lang="es-AR" sz="3600" b="1" dirty="0" smtClean="0">
                <a:solidFill>
                  <a:schemeClr val="bg1"/>
                </a:solidFill>
              </a:rPr>
              <a:t>El rol del profesor: ¿Instructor o guía? </a:t>
            </a:r>
            <a:br>
              <a:rPr lang="es-AR" sz="3600" b="1" dirty="0" smtClean="0">
                <a:solidFill>
                  <a:schemeClr val="bg1"/>
                </a:solidFill>
              </a:rPr>
            </a:br>
            <a:r>
              <a:rPr lang="es-AR" sz="3600" b="1" dirty="0" smtClean="0">
                <a:solidFill>
                  <a:schemeClr val="bg1"/>
                </a:solidFill>
              </a:rPr>
              <a:t>El rol de los estudiantes ¿ reproductores o creadores de conocimiento?</a:t>
            </a:r>
            <a:br>
              <a:rPr lang="es-AR" sz="3600" b="1" dirty="0" smtClean="0">
                <a:solidFill>
                  <a:schemeClr val="bg1"/>
                </a:solidFill>
              </a:rPr>
            </a:br>
            <a:r>
              <a:rPr lang="es-AR" sz="3600" b="1" dirty="0" smtClean="0">
                <a:solidFill>
                  <a:schemeClr val="bg1"/>
                </a:solidFill>
              </a:rPr>
              <a:t>¿Entendemos a la didáctica como ciencia aplicada o disciplina práctica?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1960172" y="5707355"/>
            <a:ext cx="8825659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Bibliografía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954852"/>
          </a:xfrm>
        </p:spPr>
        <p:txBody>
          <a:bodyPr/>
          <a:lstStyle/>
          <a:p>
            <a:r>
              <a:rPr lang="es-ES_tradnl" dirty="0" smtClean="0"/>
              <a:t>Camilloni, A y otros: “El saber didáctico” ed. </a:t>
            </a:r>
            <a:r>
              <a:rPr lang="es-ES_tradnl" dirty="0" err="1" smtClean="0"/>
              <a:t>Paídos</a:t>
            </a:r>
            <a:r>
              <a:rPr lang="es-ES_tradnl" dirty="0" smtClean="0"/>
              <a:t>, Barcelona, 2007.</a:t>
            </a:r>
          </a:p>
          <a:p>
            <a:r>
              <a:rPr lang="es-ES_tradnl" dirty="0" err="1" smtClean="0"/>
              <a:t>Feldman</a:t>
            </a:r>
            <a:r>
              <a:rPr lang="es-ES_tradnl" dirty="0"/>
              <a:t>, D: “Ayudar a enseñar”. </a:t>
            </a:r>
            <a:r>
              <a:rPr lang="es-ES_tradnl" dirty="0" smtClean="0"/>
              <a:t>Ed. </a:t>
            </a:r>
            <a:r>
              <a:rPr lang="es-ES_tradnl" dirty="0" err="1"/>
              <a:t>Aique</a:t>
            </a:r>
            <a:r>
              <a:rPr lang="es-ES_tradnl" dirty="0" smtClean="0"/>
              <a:t>. Buenos Aires, </a:t>
            </a:r>
            <a:r>
              <a:rPr lang="es-ES_tradnl" dirty="0"/>
              <a:t>1999</a:t>
            </a:r>
          </a:p>
          <a:p>
            <a:pPr lvl="0"/>
            <a:r>
              <a:rPr lang="es-ES" dirty="0" smtClean="0"/>
              <a:t>J</a:t>
            </a:r>
            <a:r>
              <a:rPr lang="es-ES" dirty="0"/>
              <a:t>. Gimeno Sacristán, A. I. Pérez Gómez. </a:t>
            </a:r>
            <a:r>
              <a:rPr lang="es-ES" b="1" dirty="0" smtClean="0"/>
              <a:t>Comprender </a:t>
            </a:r>
            <a:r>
              <a:rPr lang="es-ES" b="1" dirty="0"/>
              <a:t>y transformar la enseñanza</a:t>
            </a:r>
            <a:r>
              <a:rPr lang="es-ES" dirty="0"/>
              <a:t>. </a:t>
            </a:r>
            <a:r>
              <a:rPr lang="es-ES" i="1" dirty="0"/>
              <a:t>CAPÍTULO III: El aprendizaje escolar: de la didáctica operatoria a la reconstrucción de la cultura en el aula. </a:t>
            </a:r>
            <a:r>
              <a:rPr lang="es-ES_tradnl" dirty="0" smtClean="0"/>
              <a:t>Ed. Morata</a:t>
            </a:r>
            <a:r>
              <a:rPr lang="es-ES" dirty="0"/>
              <a:t>(1993).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idx="4294967295"/>
          </p:nvPr>
        </p:nvSpPr>
        <p:spPr>
          <a:xfrm>
            <a:off x="1446663" y="67884"/>
            <a:ext cx="8761413" cy="1324354"/>
          </a:xfrm>
        </p:spPr>
        <p:txBody>
          <a:bodyPr/>
          <a:lstStyle/>
          <a:p>
            <a:pPr algn="ctr"/>
            <a:r>
              <a:rPr lang="es-AR" b="1" dirty="0" smtClean="0">
                <a:solidFill>
                  <a:schemeClr val="tx2"/>
                </a:solidFill>
              </a:rPr>
              <a:t>Reflexionemos en este punto: </a:t>
            </a:r>
            <a:br>
              <a:rPr lang="es-AR" b="1" dirty="0" smtClean="0">
                <a:solidFill>
                  <a:schemeClr val="tx2"/>
                </a:solidFill>
              </a:rPr>
            </a:br>
            <a:r>
              <a:rPr lang="es-AR" b="1" dirty="0" smtClean="0">
                <a:solidFill>
                  <a:schemeClr val="tx2"/>
                </a:solidFill>
              </a:rPr>
              <a:t>“El caballo estaba adentro”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4294967295"/>
          </p:nvPr>
        </p:nvSpPr>
        <p:spPr>
          <a:xfrm>
            <a:off x="0" y="1392238"/>
            <a:ext cx="12023725" cy="5465762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MX" sz="2500" b="1" dirty="0" smtClean="0"/>
              <a:t>José </a:t>
            </a:r>
            <a:r>
              <a:rPr lang="es-MX" sz="2500" b="1" dirty="0"/>
              <a:t>Luis Martín Descalzo (</a:t>
            </a:r>
            <a:r>
              <a:rPr lang="es-MX" sz="2500" b="1" dirty="0" err="1"/>
              <a:t>Madridejos</a:t>
            </a:r>
            <a:r>
              <a:rPr lang="es-MX" sz="2500" b="1" dirty="0"/>
              <a:t>, 1930 - Madrid, 1991)</a:t>
            </a:r>
            <a:br>
              <a:rPr lang="es-MX" sz="2500" b="1" dirty="0"/>
            </a:br>
            <a:endParaRPr lang="es-MX" sz="25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s-MX" sz="2500" b="1" dirty="0" smtClean="0"/>
              <a:t>Cuentan </a:t>
            </a:r>
            <a:r>
              <a:rPr lang="es-MX" sz="2500" b="1" dirty="0"/>
              <a:t>que un pequeño vecino de un gran taller de escultura, entró un día en el estudio del escultor y vio en él un gigantesco bloque de </a:t>
            </a:r>
            <a:r>
              <a:rPr lang="es-MX" sz="2500" b="1" dirty="0" smtClean="0"/>
              <a:t>piedra. Y </a:t>
            </a:r>
            <a:r>
              <a:rPr lang="es-MX" sz="2500" b="1" dirty="0"/>
              <a:t>que, dos meses después, al regresar, encontró en su lugar una preciosa estatua ecuestre. Y volviéndose al escultor, le preguntó: "Y cómo sabías tú que dentro de aquel bloque había un caballo?".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2500" b="1" dirty="0" smtClean="0"/>
              <a:t> La frase </a:t>
            </a:r>
            <a:r>
              <a:rPr lang="es-MX" sz="2500" b="1" dirty="0"/>
              <a:t>del pequeño era bastante más que una "gracia" </a:t>
            </a:r>
            <a:r>
              <a:rPr lang="es-MX" sz="2500" b="1" dirty="0" smtClean="0"/>
              <a:t>infantil. Porque </a:t>
            </a:r>
            <a:r>
              <a:rPr lang="es-MX" sz="2500" b="1" dirty="0"/>
              <a:t>la verdad es que el caballo estaba, en realidad, ya dentro de aquel bloque. Y que la capacidad artística del escultor consistió precisamente en eso: en saber ver el caballo que había dentro, e irle quitando al bloque de piedra todo cuanto le sobraba. El escultor no trabajó añadiendo trozos de caballo al bloque de piedra, sino liberando a la piedra de todo lo que impedía mostrar el caballo ideal que tenía en su interior. El artista supo "ver" dentro, lo que nadie veía. Ese fue su arte.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2500" b="1" dirty="0"/>
              <a:t>Pienso todo esto al comprender que con la educación de los humanos pasa algo parecido. Han pensado ustedes alguna vez que la palabra "educar" viene del latín "</a:t>
            </a:r>
            <a:r>
              <a:rPr lang="es-MX" sz="2500" b="1" dirty="0" err="1"/>
              <a:t>edúcere</a:t>
            </a:r>
            <a:r>
              <a:rPr lang="es-MX" sz="2500" b="1" dirty="0"/>
              <a:t>", que quiere decir exactamente: sacar de </a:t>
            </a:r>
            <a:r>
              <a:rPr lang="es-MX" sz="2500" b="1" dirty="0" smtClean="0"/>
              <a:t>dentro ¿Han </a:t>
            </a:r>
            <a:r>
              <a:rPr lang="es-MX" sz="2500" b="1" dirty="0"/>
              <a:t>pensado que la verdadera genialidad del educador no consiste en "añadirle" al niño las cosas que le faltan, sino en descubrir lo que cada pequeño tiene ya dentro al nacer y saber sacarlo a la luz?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2500" b="1" dirty="0"/>
              <a:t>Me parece que muchos padres y educadores se equivocan cuando luchan para que sus hijos se parezcan a ellos o a su ideal educativo o humano. Padres que quieren que sus hijos se parezcan a Napoleón, a Alejandro Magno o al banquero que triunfó en la vida entre sus compañeros de curso. Pero es que su hijo no debe parecerse a Napoleón ni a nadie. Su hijo debe ser, ante todo, fiel a sí mismo. Lo que tiene que realizar no es lo que haya hecho el vecino, por estupendo que sea. Tiene que realizarse a sí mismo y realizarse al máximo. Tiene que sacar de dentro de su alma la persona que ya es, lo mismo que del bloque de piedra sale el caballo ideal que dentro había.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2500" b="1" dirty="0"/>
              <a:t>Ser hombre no es copiar nada de fuera. No es ir añadiendo virtudes que son magníficas, pero que tal vez son de </a:t>
            </a:r>
            <a:r>
              <a:rPr lang="es-MX" sz="2500" b="1" dirty="0" smtClean="0"/>
              <a:t>otros. Ser </a:t>
            </a:r>
            <a:r>
              <a:rPr lang="es-MX" sz="2500" b="1" dirty="0"/>
              <a:t>hombre es llevar a su límite todas las infinitas posibilidades que cada humano lleva ya dentro de sí. El educador no trabaja como el pintor, añadiendo colores o formas. Trabaja como el escultor, quitando todos los trozos informes del bloque de la vida y que impiden que el hombre muestre su alma entera tal y como ella 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2500" b="1" dirty="0"/>
              <a:t>Y los muchachos tienen razón cuando se revelan contra quienes quieren imponerles modelos exteriores. Aunque no la tienen cuando se entregan no a lo mejor de sí mismos sino a su comodidad y a su pereza, que es precisamente el trozo de bloque que les impide mostrar lo mejor de sí </a:t>
            </a:r>
            <a:r>
              <a:rPr lang="es-MX" sz="2500" b="1" dirty="0" smtClean="0"/>
              <a:t>mismos. Un </a:t>
            </a:r>
            <a:r>
              <a:rPr lang="es-MX" sz="2500" b="1" dirty="0"/>
              <a:t>buen padre, un buen educador es el que sabe ver la escultura maravillosa que cada uno tiene, revestida tal vez por toneladas de vulgaridad. Quitar esa vulgaridad a martillazos - quizá muy dolorosos - es la verdadera obra del genio creador.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4000" b="1" dirty="0" smtClean="0"/>
              <a:t> ¿Qué es la didáctica?</a:t>
            </a:r>
            <a:endParaRPr lang="en-US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000" dirty="0" smtClean="0"/>
              <a:t>Una </a:t>
            </a:r>
            <a:r>
              <a:rPr lang="es-AR" sz="2000" b="1" dirty="0" smtClean="0"/>
              <a:t>rama de la pedagogía </a:t>
            </a:r>
            <a:r>
              <a:rPr lang="es-AR" sz="2000" dirty="0" smtClean="0"/>
              <a:t>que abarca los </a:t>
            </a:r>
            <a:r>
              <a:rPr lang="es-AR" sz="2000" b="1" dirty="0" smtClean="0"/>
              <a:t>principios más generales </a:t>
            </a:r>
            <a:r>
              <a:rPr lang="es-AR" sz="2000" dirty="0" smtClean="0"/>
              <a:t>de la enseñanza aplicable a todas las asignaturas</a:t>
            </a:r>
          </a:p>
          <a:p>
            <a:r>
              <a:rPr lang="es-AR" sz="2000" dirty="0" smtClean="0"/>
              <a:t>Su objeto de estudio lo constituye el </a:t>
            </a:r>
            <a:r>
              <a:rPr lang="es-AR" sz="2000" b="1" dirty="0" smtClean="0"/>
              <a:t>proceso de enseñanza-aprendizaje</a:t>
            </a:r>
          </a:p>
          <a:p>
            <a:r>
              <a:rPr lang="es-AR" sz="2000" dirty="0" smtClean="0"/>
              <a:t>Es el ¿</a:t>
            </a:r>
            <a:r>
              <a:rPr lang="es-AR" sz="2000" b="1" dirty="0" smtClean="0"/>
              <a:t>CÓMO</a:t>
            </a:r>
            <a:r>
              <a:rPr lang="es-AR" sz="2000" dirty="0" smtClean="0"/>
              <a:t> ENSEÑAR?</a:t>
            </a:r>
          </a:p>
          <a:p>
            <a:r>
              <a:rPr lang="es-AR" sz="2000" dirty="0" smtClean="0"/>
              <a:t>Forma parte de la </a:t>
            </a:r>
            <a:r>
              <a:rPr lang="es-AR" sz="2000" b="1" dirty="0" smtClean="0"/>
              <a:t>instrucción u orientación</a:t>
            </a:r>
            <a:r>
              <a:rPr lang="es-AR" sz="2000" dirty="0" smtClean="0"/>
              <a:t> en educación que presupone contribuir a la formación del intelecto y la personalidad de los estudiantes.</a:t>
            </a:r>
          </a:p>
          <a:p>
            <a:endParaRPr lang="es-A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1518710" cy="65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 Categorías didácticas generales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/>
              <a:t>Muchas veces frente a la didáctica, pedimos “recetas” que contemplen teoría y práctica para desarrollar nuestras clases. Sin embargo, tales recetas no existen, pero podemos empezar por un simple orden de categorías exigidas en todos los currículums y así organizar el proceso de enseñanza-aprendizaje. Las mismas son: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8073621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82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736172402"/>
              </p:ext>
            </p:extLst>
          </p:nvPr>
        </p:nvGraphicFramePr>
        <p:xfrm>
          <a:off x="6096000" y="1644554"/>
          <a:ext cx="6349871" cy="4026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99240" y="1157025"/>
            <a:ext cx="3865134" cy="1735667"/>
          </a:xfrm>
        </p:spPr>
        <p:txBody>
          <a:bodyPr>
            <a:noAutofit/>
          </a:bodyPr>
          <a:lstStyle/>
          <a:p>
            <a:pPr algn="ctr"/>
            <a:r>
              <a:rPr lang="es-AR" sz="4000" dirty="0" smtClean="0"/>
              <a:t>El proceso de enseñanza-aprendizaje</a:t>
            </a:r>
            <a:endParaRPr lang="en-US" sz="40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1405162" y="3330053"/>
            <a:ext cx="3859212" cy="2565780"/>
          </a:xfrm>
        </p:spPr>
        <p:txBody>
          <a:bodyPr>
            <a:noAutofit/>
          </a:bodyPr>
          <a:lstStyle/>
          <a:p>
            <a:pPr algn="ctr"/>
            <a:r>
              <a:rPr lang="es-MX" sz="1600" dirty="0" smtClean="0"/>
              <a:t>Es el </a:t>
            </a:r>
            <a:r>
              <a:rPr lang="es-MX" sz="1600" dirty="0"/>
              <a:t>procedimiento mediante el cual se transmiten conocimientos especiales o generales sobre una materia, sus dimensiones en el fenómeno del rendimiento académico a partir de los factores que determinan su </a:t>
            </a:r>
            <a:r>
              <a:rPr lang="es-MX" sz="1600" dirty="0" smtClean="0"/>
              <a:t>comportamiento.</a:t>
            </a:r>
          </a:p>
          <a:p>
            <a:pPr algn="ctr"/>
            <a:r>
              <a:rPr lang="es-MX" sz="1600" dirty="0" smtClean="0"/>
              <a:t>En dicho proceso interviene la transposición didáctica</a:t>
            </a:r>
            <a:endParaRPr lang="en-US" sz="1600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258571710"/>
              </p:ext>
            </p:extLst>
          </p:nvPr>
        </p:nvGraphicFramePr>
        <p:xfrm>
          <a:off x="6373504" y="132812"/>
          <a:ext cx="5240741" cy="3784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604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Un poco de historia</a:t>
            </a:r>
            <a:endParaRPr lang="en-US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s-AR" dirty="0" smtClean="0"/>
              <a:t>Desde los orígenes hasta las teorías más relevantes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15" y="109183"/>
            <a:ext cx="3698544" cy="473553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059606" y="1146412"/>
            <a:ext cx="582759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Para </a:t>
            </a:r>
            <a:r>
              <a:rPr lang="es-MX" sz="1600" dirty="0" err="1"/>
              <a:t>Comenius</a:t>
            </a:r>
            <a:r>
              <a:rPr lang="es-MX" sz="1600" dirty="0"/>
              <a:t>, por ejemplo, la educación pertenece naturalmente a los padres, sin embargo, estima que dadas las obligaciones de éstos es raro que dispongan del tiempo necesario para dedicarse a dicha tarea. En efecto, para el autor, el rol del docente es complementario del paterno y surge con el objeto de subsanar una carencia concreta. A la necesidad de educar a los niños dentro de escuelas, se agregará otro elemento más: una utilidad en dos dimensiones, la primera de índole didáctica (los niños aprenden mejor al lado de otros niños) y otra el de dejar la instrucción en manos de un especialista. Aquí aparecen la necesidad de un criterio de universalidad que requiere, inevitablemente, mecanismos </a:t>
            </a:r>
            <a:r>
              <a:rPr lang="es-MX" sz="1600" dirty="0" err="1"/>
              <a:t>suprafamilares</a:t>
            </a:r>
            <a:r>
              <a:rPr lang="es-MX" sz="1600" dirty="0"/>
              <a:t> que pongan en marcha la homogenización educativa. Finalmente, el orden requiere también una racional división del trabajo.</a:t>
            </a:r>
          </a:p>
          <a:p>
            <a:r>
              <a:rPr lang="es-MX" sz="1600" dirty="0"/>
              <a:t>La universalización no es posible sin el dispositivo de alianza no se encuentra lo </a:t>
            </a:r>
            <a:r>
              <a:rPr lang="es-MX" sz="1600" dirty="0" smtClean="0"/>
              <a:t>suficientemente </a:t>
            </a:r>
            <a:r>
              <a:rPr lang="es-MX" sz="1600" dirty="0"/>
              <a:t>institucionalizado, y desde la perspectiva comeniana, es imposible alcanzar el ideal pansófico (enseñar todo a todos)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542870" y="4844717"/>
            <a:ext cx="3478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1592-1670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1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231</TotalTime>
  <Words>680</Words>
  <Application>Microsoft Office PowerPoint</Application>
  <PresentationFormat>Panorámica</PresentationFormat>
  <Paragraphs>58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Sala de reuniones Ion</vt:lpstr>
      <vt:lpstr>Didáctica</vt:lpstr>
      <vt:lpstr>Reflexionemos en este punto:  “El caballo estaba adentro”</vt:lpstr>
      <vt:lpstr> ¿Qué es la didáctica?</vt:lpstr>
      <vt:lpstr>Presentación de PowerPoint</vt:lpstr>
      <vt:lpstr> Categorías didácticas generales</vt:lpstr>
      <vt:lpstr>Presentación de PowerPoint</vt:lpstr>
      <vt:lpstr>El proceso de enseñanza-aprendizaje</vt:lpstr>
      <vt:lpstr>Un poco de historia</vt:lpstr>
      <vt:lpstr>Presentación de PowerPoint</vt:lpstr>
      <vt:lpstr>Presentación de PowerPoint</vt:lpstr>
      <vt:lpstr>Presentación de PowerPoint</vt:lpstr>
      <vt:lpstr>La didáctica especifica: estrategias o métodos</vt:lpstr>
      <vt:lpstr>Reflexionamos: El rol del profesor: ¿Instructor o guía?  El rol de los estudiantes ¿ reproductores o creadores de conocimiento? ¿Entendemos a la didáctica como ciencia aplicada o disciplina práctica?</vt:lpstr>
      <vt:lpstr>Bibliografía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Didáctica</dc:title>
  <dc:creator>Usuario de Windows</dc:creator>
  <cp:lastModifiedBy>Estefania Armaño</cp:lastModifiedBy>
  <cp:revision>14</cp:revision>
  <dcterms:created xsi:type="dcterms:W3CDTF">2019-08-22T14:10:50Z</dcterms:created>
  <dcterms:modified xsi:type="dcterms:W3CDTF">2020-04-02T20:38:10Z</dcterms:modified>
</cp:coreProperties>
</file>