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3f7Sp-U56kkt6Ci_E2QgTrk1noMI6zIj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31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PhotoMath</a:t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6810125" y="4133800"/>
            <a:ext cx="6159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сделали: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Салькаев Руслан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Фоминенко Артемий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ПФМЛ№239 10-2 класс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-50" y="2923450"/>
            <a:ext cx="9144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Проект по информатике</a:t>
            </a:r>
            <a:endParaRPr sz="1800"/>
          </a:p>
        </p:txBody>
      </p:sp>
      <p:sp>
        <p:nvSpPr>
          <p:cNvPr id="57" name="Shape 57"/>
          <p:cNvSpPr txBox="1"/>
          <p:nvPr/>
        </p:nvSpPr>
        <p:spPr>
          <a:xfrm>
            <a:off x="0" y="4721025"/>
            <a:ext cx="66411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2018 год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3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  <p:sp>
        <p:nvSpPr>
          <p:cNvPr id="117" name="Shape 117"/>
          <p:cNvSpPr txBox="1"/>
          <p:nvPr/>
        </p:nvSpPr>
        <p:spPr>
          <a:xfrm>
            <a:off x="6585150" y="28270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описание: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Входные данные:</a:t>
            </a:r>
            <a:br>
              <a:rPr b="1" lang="ru"/>
            </a:br>
            <a:r>
              <a:rPr b="1" lang="ru"/>
              <a:t>	</a:t>
            </a:r>
            <a:r>
              <a:rPr lang="ru"/>
              <a:t>Картинка в формате jpg. В картинке написан пример из целых чисел, знаков: +, -, *, /, (, 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Выходные данные:</a:t>
            </a:r>
            <a:br>
              <a:rPr b="1" lang="ru"/>
            </a:br>
            <a:r>
              <a:rPr b="1" lang="ru"/>
              <a:t>	</a:t>
            </a:r>
            <a:r>
              <a:rPr lang="ru"/>
              <a:t>Решенный пример. Промежуточные: картинка пользователя и считанный с нее пример.</a:t>
            </a:r>
            <a:br>
              <a:rPr lang="ru"/>
            </a:b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работы: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0" y="1152475"/>
            <a:ext cx="4344800" cy="3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32675" y="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работы: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6" y="622625"/>
            <a:ext cx="7913386" cy="45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 title="workex.mp4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распознавания с картинки: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46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Задача:</a:t>
            </a:r>
            <a:br>
              <a:rPr lang="ru"/>
            </a:br>
            <a:r>
              <a:rPr lang="ru"/>
              <a:t>Получает картинку с примером. Определяет, что в ней написано и возвращает строку с примером, написанным на картинке.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00" y="1152475"/>
            <a:ext cx="39147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 примера из строки: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9650"/>
            <a:ext cx="17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Задача:</a:t>
            </a:r>
            <a:br>
              <a:rPr lang="ru"/>
            </a:br>
            <a:r>
              <a:rPr lang="ru"/>
              <a:t>Получает пример написанный в строке и решает его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92" y="1159650"/>
            <a:ext cx="69000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Ограничения: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>
                <a:solidFill>
                  <a:srgbClr val="666666"/>
                </a:solidFill>
              </a:rPr>
              <a:t>Картинка должна быть меньше чем 5000х5000 пикселей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>
                <a:solidFill>
                  <a:srgbClr val="666666"/>
                </a:solidFill>
              </a:rPr>
              <a:t>Картинка должна быть в формате jpg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>
                <a:solidFill>
                  <a:srgbClr val="666666"/>
                </a:solidFill>
              </a:rPr>
              <a:t>Текст должен быть весьма крупным (шрифт 48+)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>
                <a:solidFill>
                  <a:srgbClr val="666666"/>
                </a:solidFill>
              </a:rPr>
              <a:t>Умножение должно быть написано  как “x”, а не как “*”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ru">
                <a:solidFill>
                  <a:srgbClr val="666666"/>
                </a:solidFill>
              </a:rPr>
              <a:t>Цифры и знаки не должны залезать друг на друга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трудности: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1)Скобки больше по размеру чем остальные символы.</a:t>
            </a:r>
            <a:br>
              <a:rPr lang="ru"/>
            </a:br>
            <a:r>
              <a:rPr lang="ru"/>
              <a:t>2)При подсчете из строки, при поиске элементов минус отрицательного числа путался с вычитанием.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