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2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FC008-5F08-482B-BBF7-52569BA49FEB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35308-F737-4B11-AFDA-4F05A7C9D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39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43D98-477D-BE81-042D-49A079FB4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F9D8F4-1837-07D7-80E0-AF91C0659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012676-E4A6-C074-5D0B-1ECA7C05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EBD8-A4AB-442B-8463-0028B7E81A6C}" type="datetime1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C487CF-2C3B-B700-6E0E-33662DE41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1E4C5A-8B52-ECC3-DE16-3E9942FC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01C-8D3A-425B-9D80-827D54C10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59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EDAA5-52AE-D08D-9CC0-6181E63C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B0F462-9A6E-699B-35E1-FD69678C4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AFDA10-93DC-2AA8-0B7A-17F6F67F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4C3E-510C-495F-8879-7FC9FAB1EE7B}" type="datetime1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D42A4E-69FB-2CF9-301C-482DCFAE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261FAC-304C-6AD1-BDEB-510B5408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01C-8D3A-425B-9D80-827D54C10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18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46636C-370E-4BA4-791D-CEBC4452B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ED288D-DDB3-55EF-AC17-087B49A86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BE9D8C-0987-27F2-22D6-056129D8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23913-C0DD-4089-9E1B-6245C3A38107}" type="datetime1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0FB3D9-DC54-03AF-6434-8B5AA5C9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48DD48-D8C2-33EE-67A5-417FDB78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01C-8D3A-425B-9D80-827D54C10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36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EE5AB-168E-5443-3260-9CFB1BC2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984E52-776D-1323-348E-8B9C1EE88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188CA8-2D0A-059E-7E8C-3A52B8E8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A2DD-05F5-432C-A6CA-401A68B073C3}" type="datetime1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0C10A6-A74E-36C6-6F56-C3ABE80A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FC8AE0-34E7-7ABE-AB4C-CE480E8B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01C-8D3A-425B-9D80-827D54C10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47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765FD-5930-6EEF-E814-25439684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F51832-ED9C-7AE5-53FB-408879658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F285CE-0BA1-123B-6C43-C2F5C7C0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AC5C-C876-4A21-9B9B-44A7283417FC}" type="datetime1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D396D1-E156-5223-41F9-66CE7B0A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3EAC71-7419-14AD-5044-D5C0C17B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01C-8D3A-425B-9D80-827D54C10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53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A3EAD-7D8C-E355-C5B2-F9D8D0660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FA66AB-AC1D-E29A-7EB6-844DBAE70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E91C6A-B920-B282-AC84-747184DCA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8EE8E2-9A43-1691-0E16-0504A41B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25BF-7EA3-4DD5-A435-F237A88998C5}" type="datetime1">
              <a:rPr lang="pt-BR" smtClean="0"/>
              <a:t>02/02/2024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62465E-DAB4-C6E3-CACD-9D4197F5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7EAF87-6811-032A-0378-74462143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01C-8D3A-425B-9D80-827D54C10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79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D0FA8-F3ED-4B3E-9E4B-40C20468A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4D6B8A-4314-B5CE-7C5F-101C05BAC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AA0588-3D20-E4C3-0F74-4ADF95CA5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90FB66B-BE71-D884-8F96-EB92BD9BD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72243DA-1009-7E10-F600-565E43ACD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4FD06C3-C13E-3315-2223-536908ED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1C03-2AC8-4EC7-9DD0-073383B4BEFD}" type="datetime1">
              <a:rPr lang="pt-BR" smtClean="0"/>
              <a:t>02/02/2024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BA3B09-386E-3279-4B54-D4D2BDEC8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D10E90-011C-F9FE-4806-B4E9C98A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01C-8D3A-425B-9D80-827D54C10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0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9C61D-2BF3-250D-889E-50F55634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DC5DC8-55A8-EEFE-A563-C4DA141A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FD45-B4C9-4314-ADEF-B7C8E006CB73}" type="datetime1">
              <a:rPr lang="pt-BR" smtClean="0"/>
              <a:t>02/02/2024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79A249-A376-BDFD-798F-FF96C06C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DB8FF6B-FC16-E40B-2ADD-AB2DB0F9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01C-8D3A-425B-9D80-827D54C10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99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6A43534-7A90-D649-2492-508EE445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ABD0-9B52-4090-897E-EE234E083B66}" type="datetime1">
              <a:rPr lang="pt-BR" smtClean="0"/>
              <a:t>02/02/2024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19439C-7715-439D-D366-851FB5AD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574294-5488-2B19-9B01-069B4B0D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01C-8D3A-425B-9D80-827D54C10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16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50F52-88C2-D172-6ADE-7BADEC02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7848AD-8511-2765-0F47-C5D3D41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88B51E-989B-53EB-8154-28D84C768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98CF76-AAF6-A51D-52AF-8280BD66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09154-647F-445C-A64B-F92E96C96629}" type="datetime1">
              <a:rPr lang="pt-BR" smtClean="0"/>
              <a:t>02/02/2024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2F0F09-BF63-0DB7-9273-DAC1E4E1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881D81-CBDA-D6B8-7C10-237B70C5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01C-8D3A-425B-9D80-827D54C10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45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5ADC7-0872-735D-EE74-179AB2DEF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80C6B90-B622-9382-CED0-0C23C1475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BCD590-ED5E-4B00-5A1D-24B650180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76BC13-F80B-19D8-9C95-7E7B09D9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3A4E-7B68-4EED-970A-37543AA6186F}" type="datetime1">
              <a:rPr lang="pt-BR" smtClean="0"/>
              <a:t>02/02/2024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BDE26C-37B5-2767-BBE9-FD360D03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22C51C-6925-F630-8688-D5BEDAE9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01C-8D3A-425B-9D80-827D54C10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24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66859EA-3649-AF5A-D4BD-5BB3FB29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4C83E6-35DB-C7D6-177B-7526DCD04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550DE3-CF86-2708-832D-C87DE90E1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5E492-91CD-4227-958C-24ED064A7202}" type="datetime1">
              <a:rPr lang="pt-BR" smtClean="0"/>
              <a:t>02/02/2024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609531-EFB3-E5EE-76A5-F8F88FA84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B01227-E59B-962E-5F19-D4A51C9DA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0A01C-8D3A-425B-9D80-827D54C10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06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4494E4D-1A77-3672-1E25-5F159C73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01C-8D3A-425B-9D80-827D54C10501}" type="slidenum">
              <a:rPr lang="pt-BR" smtClean="0"/>
              <a:t>1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9FC06EE-66F1-16A7-79F4-B09C8487106C}"/>
              </a:ext>
            </a:extLst>
          </p:cNvPr>
          <p:cNvSpPr txBox="1"/>
          <p:nvPr/>
        </p:nvSpPr>
        <p:spPr>
          <a:xfrm>
            <a:off x="3510324" y="0"/>
            <a:ext cx="517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Parâmetros Configuração do </a:t>
            </a:r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Baud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0373DC-23D5-D1DD-E1E9-D2070F4C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56" y="696857"/>
            <a:ext cx="11797888" cy="5464285"/>
          </a:xfrm>
          <a:prstGeom prst="rect">
            <a:avLst/>
          </a:prstGeom>
        </p:spPr>
      </p:pic>
      <p:sp>
        <p:nvSpPr>
          <p:cNvPr id="2" name="Texto Explicativo: Linha Dobrada Sem Borda 1">
            <a:extLst>
              <a:ext uri="{FF2B5EF4-FFF2-40B4-BE49-F238E27FC236}">
                <a16:creationId xmlns:a16="http://schemas.microsoft.com/office/drawing/2014/main" id="{5D140009-7732-ECC4-B81F-825A52579051}"/>
              </a:ext>
            </a:extLst>
          </p:cNvPr>
          <p:cNvSpPr/>
          <p:nvPr/>
        </p:nvSpPr>
        <p:spPr>
          <a:xfrm>
            <a:off x="5077097" y="3840352"/>
            <a:ext cx="1442901" cy="474339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5418"/>
              <a:gd name="adj6" fmla="val -50035"/>
            </a:avLst>
          </a:prstGeom>
          <a:solidFill>
            <a:schemeClr val="accent4">
              <a:alpha val="50000"/>
            </a:schemeClr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pt-BR" sz="1200" b="1" dirty="0" err="1">
                <a:solidFill>
                  <a:schemeClr val="tx1"/>
                </a:solidFill>
              </a:rPr>
              <a:t>Baud</a:t>
            </a:r>
            <a:r>
              <a:rPr lang="pt-BR" sz="1200" b="1" dirty="0">
                <a:solidFill>
                  <a:schemeClr val="tx1"/>
                </a:solidFill>
              </a:rPr>
              <a:t> Rate</a:t>
            </a:r>
          </a:p>
        </p:txBody>
      </p:sp>
    </p:spTree>
    <p:extLst>
      <p:ext uri="{BB962C8B-B14F-4D97-AF65-F5344CB8AC3E}">
        <p14:creationId xmlns:p14="http://schemas.microsoft.com/office/powerpoint/2010/main" val="419986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32B37-4217-9ED8-1A4E-1787D893A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11DB0C-21E0-C0AF-FC8B-B567B845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A01C-8D3A-425B-9D80-827D54C10501}" type="slidenum">
              <a:rPr lang="pt-BR" smtClean="0"/>
              <a:t>2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35FE3A9-BB6D-1324-C846-78142808A8D7}"/>
              </a:ext>
            </a:extLst>
          </p:cNvPr>
          <p:cNvSpPr txBox="1"/>
          <p:nvPr/>
        </p:nvSpPr>
        <p:spPr>
          <a:xfrm>
            <a:off x="4192080" y="0"/>
            <a:ext cx="3007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Cálculos do </a:t>
            </a:r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Baud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Rate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E61661B-D244-763A-D36A-0340546F763C}"/>
              </a:ext>
            </a:extLst>
          </p:cNvPr>
          <p:cNvSpPr txBox="1"/>
          <p:nvPr/>
        </p:nvSpPr>
        <p:spPr>
          <a:xfrm>
            <a:off x="1886834" y="1021662"/>
            <a:ext cx="84183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800" dirty="0"/>
              <a:t>Time Quantum:</a:t>
            </a:r>
          </a:p>
          <a:p>
            <a:endParaRPr lang="pt-BR" sz="2800" dirty="0"/>
          </a:p>
          <a:p>
            <a:r>
              <a:rPr lang="pt-BR" sz="2800" dirty="0"/>
              <a:t>40MHz / 20 = 2MHz	-&gt;	1 / 2MHz = 500ns</a:t>
            </a:r>
          </a:p>
          <a:p>
            <a:endParaRPr lang="pt-BR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800" dirty="0"/>
              <a:t>Time Quanta:</a:t>
            </a:r>
          </a:p>
          <a:p>
            <a:endParaRPr lang="pt-BR" sz="2800" dirty="0"/>
          </a:p>
          <a:p>
            <a:r>
              <a:rPr lang="pt-BR" sz="2800" dirty="0"/>
              <a:t>[</a:t>
            </a:r>
            <a:r>
              <a:rPr lang="pt-BR" sz="2800" dirty="0">
                <a:highlight>
                  <a:srgbClr val="FFFF00"/>
                </a:highlight>
              </a:rPr>
              <a:t>1 x SINC_SEG</a:t>
            </a:r>
            <a:r>
              <a:rPr lang="pt-BR" sz="2800" dirty="0"/>
              <a:t>] + [</a:t>
            </a:r>
            <a:r>
              <a:rPr lang="pt-BR" sz="2800" dirty="0">
                <a:highlight>
                  <a:srgbClr val="FFFF00"/>
                </a:highlight>
              </a:rPr>
              <a:t>13 x SEG1</a:t>
            </a:r>
            <a:r>
              <a:rPr lang="pt-BR" sz="2800" dirty="0"/>
              <a:t>] + [</a:t>
            </a:r>
            <a:r>
              <a:rPr lang="pt-BR" sz="2800" dirty="0">
                <a:highlight>
                  <a:srgbClr val="FFFF00"/>
                </a:highlight>
              </a:rPr>
              <a:t>2 x SEG2</a:t>
            </a:r>
            <a:r>
              <a:rPr lang="pt-BR" sz="2800" dirty="0"/>
              <a:t>] = 16 </a:t>
            </a:r>
            <a:r>
              <a:rPr lang="pt-BR" sz="2800" dirty="0" err="1"/>
              <a:t>qt</a:t>
            </a:r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16 </a:t>
            </a:r>
            <a:r>
              <a:rPr lang="pt-BR" sz="2800" dirty="0" err="1"/>
              <a:t>qt</a:t>
            </a:r>
            <a:r>
              <a:rPr lang="pt-BR" sz="2800" dirty="0"/>
              <a:t> x 500ns = 8000ns	-&gt;	1 / 8000ns = 125 </a:t>
            </a:r>
            <a:r>
              <a:rPr lang="pt-BR" sz="2800" dirty="0" err="1"/>
              <a:t>kBits</a:t>
            </a:r>
            <a:r>
              <a:rPr lang="pt-BR" sz="2800" dirty="0"/>
              <a:t>/s</a:t>
            </a:r>
          </a:p>
        </p:txBody>
      </p:sp>
    </p:spTree>
    <p:extLst>
      <p:ext uri="{BB962C8B-B14F-4D97-AF65-F5344CB8AC3E}">
        <p14:creationId xmlns:p14="http://schemas.microsoft.com/office/powerpoint/2010/main" val="37496280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71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Ismael Lopes da Silva</dc:creator>
  <cp:lastModifiedBy>Ismael Lopes da Silva</cp:lastModifiedBy>
  <cp:revision>32</cp:revision>
  <dcterms:created xsi:type="dcterms:W3CDTF">2024-01-29T23:31:02Z</dcterms:created>
  <dcterms:modified xsi:type="dcterms:W3CDTF">2024-02-02T19:20:47Z</dcterms:modified>
</cp:coreProperties>
</file>