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323654"/>
    <a:srgbClr val="000099"/>
    <a:srgbClr val="BC3E3E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482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8.png"/><Relationship Id="rId18" Type="http://schemas.openxmlformats.org/officeDocument/2006/relationships/image" Target="../media/image23.jpeg"/><Relationship Id="rId3" Type="http://schemas.openxmlformats.org/officeDocument/2006/relationships/image" Target="../media/image14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3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April 2015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1.4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CHF Edition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29" y="1695323"/>
            <a:ext cx="2134561" cy="47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89" y="2225317"/>
            <a:ext cx="4528748" cy="288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092" t="-4643" r="-4086" b="-5095"/>
          <a:stretch/>
        </p:blipFill>
        <p:spPr bwMode="auto">
          <a:xfrm>
            <a:off x="0" y="5111494"/>
            <a:ext cx="4518859" cy="17389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2319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Die Gesamtkosten bei einem Abschreibungszeitraum von 8 Jahren sind vergleichbar mit Benzinern aus der oberen Mittelklasse</a:t>
            </a:r>
          </a:p>
          <a:p>
            <a:endParaRPr lang="de-DE" sz="700" i="1" dirty="0" smtClean="0">
              <a:solidFill>
                <a:srgbClr val="800000"/>
              </a:solidFill>
            </a:endParaRPr>
          </a:p>
          <a:p>
            <a:endParaRPr lang="de-DE" sz="700" i="1" dirty="0">
              <a:solidFill>
                <a:srgbClr val="800000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48470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1.8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Fr. 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Fr. pro kWh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3" name="TextBox 10"/>
          <p:cNvSpPr txBox="1"/>
          <p:nvPr/>
        </p:nvSpPr>
        <p:spPr>
          <a:xfrm>
            <a:off x="1937816" y="6650347"/>
            <a:ext cx="1572165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Benziner            Tesla Model S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583115" y="5724226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1740" y="5162550"/>
            <a:ext cx="3235372" cy="16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-9889" y="2225317"/>
            <a:ext cx="69740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Modelle</a:t>
            </a:r>
            <a:endParaRPr lang="en-US" sz="1100" b="1" i="1" dirty="0"/>
          </a:p>
        </p:txBody>
      </p:sp>
      <p:sp>
        <p:nvSpPr>
          <p:cNvPr id="43" name="Textfeld 42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45167"/>
              </p:ext>
            </p:extLst>
          </p:nvPr>
        </p:nvGraphicFramePr>
        <p:xfrm>
          <a:off x="6465764" y="3327242"/>
          <a:ext cx="3374290" cy="8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85"/>
                <a:gridCol w="573051"/>
                <a:gridCol w="581025"/>
                <a:gridCol w="571500"/>
                <a:gridCol w="581025"/>
                <a:gridCol w="638904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Instal-lation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CH: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D: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Strom-bezug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5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/>
          <a:stretch/>
        </p:blipFill>
        <p:spPr bwMode="auto">
          <a:xfrm>
            <a:off x="-10549" y="-47625"/>
            <a:ext cx="6308483" cy="42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13715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90789" y="45433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97746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97746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97648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97648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97737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eck 19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  <p:sp>
        <p:nvSpPr>
          <p:cNvPr id="24" name="Textfeld 23"/>
          <p:cNvSpPr txBox="1"/>
          <p:nvPr/>
        </p:nvSpPr>
        <p:spPr>
          <a:xfrm>
            <a:off x="644671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sp>
        <p:nvSpPr>
          <p:cNvPr id="25" name="Textfeld 24"/>
          <p:cNvSpPr txBox="1"/>
          <p:nvPr/>
        </p:nvSpPr>
        <p:spPr>
          <a:xfrm>
            <a:off x="7578539" y="4486641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  <p:sp>
        <p:nvSpPr>
          <p:cNvPr id="26" name="Textfeld 25"/>
          <p:cNvSpPr txBox="1"/>
          <p:nvPr/>
        </p:nvSpPr>
        <p:spPr>
          <a:xfrm>
            <a:off x="-4891" y="4400098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27" name="Textfeld 26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383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05794"/>
            <a:ext cx="6384200" cy="157991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819775" y="4513311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A4-Papier (210x297 mm)</PresentationFormat>
  <Paragraphs>51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147</cp:revision>
  <cp:lastPrinted>2014-07-28T20:58:37Z</cp:lastPrinted>
  <dcterms:created xsi:type="dcterms:W3CDTF">2014-07-29T05:40:56Z</dcterms:created>
  <dcterms:modified xsi:type="dcterms:W3CDTF">2015-04-15T20:40:33Z</dcterms:modified>
</cp:coreProperties>
</file>