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08" y="-17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slamotorsclub.com/" TargetMode="External"/><Relationship Id="rId13" Type="http://schemas.openxmlformats.org/officeDocument/2006/relationships/image" Target="../media/image18.png"/><Relationship Id="rId18" Type="http://schemas.openxmlformats.org/officeDocument/2006/relationships/image" Target="../media/image23.jpeg"/><Relationship Id="rId3" Type="http://schemas.openxmlformats.org/officeDocument/2006/relationships/image" Target="../media/image14.png"/><Relationship Id="rId7" Type="http://schemas.openxmlformats.org/officeDocument/2006/relationships/hyperlink" Target="http://www.tff-forum.de/" TargetMode="Externa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slamotors.com/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://goo.gl/Syg41N" TargetMode="External"/><Relationship Id="rId15" Type="http://schemas.openxmlformats.org/officeDocument/2006/relationships/image" Target="../media/image20.jpeg"/><Relationship Id="rId10" Type="http://schemas.openxmlformats.org/officeDocument/2006/relationships/hyperlink" Target="http://www.e-driver.net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://www.goingelectric.de/" TargetMode="Externa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April 2015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 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35" name="Rechteck 34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9" descr="model-s-app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feld 47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sp>
        <p:nvSpPr>
          <p:cNvPr id="49" name="Rechteck 48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9" y="1695323"/>
            <a:ext cx="2134561" cy="47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1" y="2222683"/>
            <a:ext cx="4528749" cy="288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88" t="-4068" r="1874" b="-2192"/>
          <a:stretch/>
        </p:blipFill>
        <p:spPr bwMode="auto">
          <a:xfrm>
            <a:off x="7620" y="5111494"/>
            <a:ext cx="4511239" cy="1735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Gesamtkosten bei einem Abschreibungszeitraum von 8 Jahren im Vergleich zu einem Verbrenner aus der oberen Mittelklasse</a:t>
            </a:r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16951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€. </a:t>
                      </a:r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€ </a:t>
                      </a:r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 kWh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27" name="TextBox 10"/>
          <p:cNvSpPr txBox="1"/>
          <p:nvPr/>
        </p:nvSpPr>
        <p:spPr>
          <a:xfrm>
            <a:off x="3646755" y="5783979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6340" y="5160074"/>
            <a:ext cx="3290846" cy="164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feld 44"/>
          <p:cNvSpPr txBox="1"/>
          <p:nvPr/>
        </p:nvSpPr>
        <p:spPr>
          <a:xfrm>
            <a:off x="-9889" y="2225317"/>
            <a:ext cx="69740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Modelle</a:t>
            </a:r>
            <a:endParaRPr lang="en-US" sz="1100" b="1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0"/>
          <p:cNvSpPr txBox="1"/>
          <p:nvPr/>
        </p:nvSpPr>
        <p:spPr>
          <a:xfrm>
            <a:off x="7877175" y="4498072"/>
            <a:ext cx="17362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Kofferraumvolumen im Vergleich</a:t>
            </a:r>
          </a:p>
        </p:txBody>
      </p:sp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13715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0789" y="45433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5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  <p:sp>
        <p:nvSpPr>
          <p:cNvPr id="25" name="Textfeld 24"/>
          <p:cNvSpPr txBox="1"/>
          <p:nvPr/>
        </p:nvSpPr>
        <p:spPr>
          <a:xfrm>
            <a:off x="644671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6447585" y="6304940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80047"/>
              </p:ext>
            </p:extLst>
          </p:nvPr>
        </p:nvGraphicFramePr>
        <p:xfrm>
          <a:off x="6465764" y="3327242"/>
          <a:ext cx="3374290" cy="8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85"/>
                <a:gridCol w="573051"/>
                <a:gridCol w="581025"/>
                <a:gridCol w="571500"/>
                <a:gridCol w="581025"/>
                <a:gridCol w="638904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Instal-lation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CH: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D: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Strom-bezug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97746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97746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97648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97648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97737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/>
          <a:stretch/>
        </p:blipFill>
        <p:spPr bwMode="auto">
          <a:xfrm>
            <a:off x="-10549" y="-47625"/>
            <a:ext cx="6308483" cy="42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-4891" y="4400098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35" name="Textfeld 34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83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05794"/>
            <a:ext cx="6384200" cy="1579915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5819775" y="4513311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A4-Papier (210x297 mm)</PresentationFormat>
  <Paragraphs>51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148</cp:revision>
  <cp:lastPrinted>2014-07-28T20:58:37Z</cp:lastPrinted>
  <dcterms:created xsi:type="dcterms:W3CDTF">2014-07-29T05:40:56Z</dcterms:created>
  <dcterms:modified xsi:type="dcterms:W3CDTF">2015-04-15T20:40:47Z</dcterms:modified>
</cp:coreProperties>
</file>