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323654"/>
    <a:srgbClr val="000099"/>
    <a:srgbClr val="BC3E3E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482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ff-forum.de/" TargetMode="External"/><Relationship Id="rId13" Type="http://schemas.openxmlformats.org/officeDocument/2006/relationships/image" Target="../media/image18.png"/><Relationship Id="rId18" Type="http://schemas.openxmlformats.org/officeDocument/2006/relationships/image" Target="../media/image23.jpeg"/><Relationship Id="rId3" Type="http://schemas.openxmlformats.org/officeDocument/2006/relationships/image" Target="../media/image14.png"/><Relationship Id="rId7" Type="http://schemas.openxmlformats.org/officeDocument/2006/relationships/hyperlink" Target="http://www.teslamotors.com/" TargetMode="Externa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3.jpe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Syg41N" TargetMode="External"/><Relationship Id="rId11" Type="http://schemas.openxmlformats.org/officeDocument/2006/relationships/hyperlink" Target="http://www.e-driver.net/" TargetMode="External"/><Relationship Id="rId5" Type="http://schemas.openxmlformats.org/officeDocument/2006/relationships/image" Target="../media/image16.png"/><Relationship Id="rId15" Type="http://schemas.openxmlformats.org/officeDocument/2006/relationships/image" Target="../media/image20.png"/><Relationship Id="rId10" Type="http://schemas.openxmlformats.org/officeDocument/2006/relationships/hyperlink" Target="http://www.goingelectric.de/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://www.teslamotorsclub.com/" TargetMode="External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3653" y="0"/>
            <a:ext cx="3062347" cy="2296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8512258" y="1392208"/>
            <a:ext cx="1401712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7124148" y="0"/>
            <a:ext cx="2781852" cy="216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61283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9" descr="model-s-app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5672" y="2167890"/>
            <a:ext cx="1337309" cy="217331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April 2015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1.4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CHF Edition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4377585"/>
            <a:ext cx="1340104" cy="209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4826" y="3478378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28783"/>
            <a:ext cx="1337310" cy="209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4948" y="27908"/>
            <a:ext cx="1337310" cy="210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8512258" y="6607893"/>
            <a:ext cx="8929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Mobile App</a:t>
            </a:r>
            <a:endParaRPr lang="en-US" sz="1100" b="1" i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50"/>
          <a:stretch/>
        </p:blipFill>
        <p:spPr bwMode="auto">
          <a:xfrm>
            <a:off x="4621974" y="2219325"/>
            <a:ext cx="3653270" cy="35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43"/>
          <p:cNvSpPr txBox="1"/>
          <p:nvPr/>
        </p:nvSpPr>
        <p:spPr>
          <a:xfrm>
            <a:off x="4621974" y="2225316"/>
            <a:ext cx="10532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Superchargers</a:t>
            </a:r>
            <a:endParaRPr lang="en-US" sz="1100" b="1" i="1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1974" y="5644223"/>
            <a:ext cx="3653270" cy="120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29" y="1695323"/>
            <a:ext cx="2134561" cy="472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89" y="2225317"/>
            <a:ext cx="4528748" cy="288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092" t="-4643" r="-4086" b="-5095"/>
          <a:stretch/>
        </p:blipFill>
        <p:spPr bwMode="auto">
          <a:xfrm>
            <a:off x="0" y="5111494"/>
            <a:ext cx="4518859" cy="17389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23192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Die Gesamtkosten bei einem Abschreibungszeitraum von 8 Jahren sind vergleichbar mit Benzinern aus der oberen Mittelklasse</a:t>
            </a:r>
          </a:p>
          <a:p>
            <a:endParaRPr lang="de-DE" sz="700" i="1" dirty="0" smtClean="0">
              <a:solidFill>
                <a:srgbClr val="800000"/>
              </a:solidFill>
            </a:endParaRPr>
          </a:p>
          <a:p>
            <a:endParaRPr lang="de-DE" sz="700" i="1" dirty="0">
              <a:solidFill>
                <a:srgbClr val="800000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81346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20000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1.40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Fr. pro liter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0.17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Fr. pro kWh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33" name="TextBox 10"/>
          <p:cNvSpPr txBox="1"/>
          <p:nvPr/>
        </p:nvSpPr>
        <p:spPr>
          <a:xfrm>
            <a:off x="1937816" y="6650347"/>
            <a:ext cx="1572165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Benziner            Tesla Model S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583115" y="5724226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-9889" y="2225317"/>
            <a:ext cx="69740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Modelle</a:t>
            </a:r>
            <a:endParaRPr lang="en-US" sz="1100" b="1" i="1" dirty="0"/>
          </a:p>
        </p:txBody>
      </p:sp>
      <p:sp>
        <p:nvSpPr>
          <p:cNvPr id="43" name="Textfeld 42"/>
          <p:cNvSpPr txBox="1"/>
          <p:nvPr/>
        </p:nvSpPr>
        <p:spPr>
          <a:xfrm>
            <a:off x="4145" y="5112749"/>
            <a:ext cx="61725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Kosten</a:t>
            </a:r>
            <a:endParaRPr lang="en-US" sz="1100" b="1" i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12" y="5177280"/>
            <a:ext cx="3190683" cy="158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447585" y="7620"/>
            <a:ext cx="3458548" cy="4429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45167"/>
              </p:ext>
            </p:extLst>
          </p:nvPr>
        </p:nvGraphicFramePr>
        <p:xfrm>
          <a:off x="6465764" y="3327242"/>
          <a:ext cx="3374290" cy="8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85"/>
                <a:gridCol w="573051"/>
                <a:gridCol w="581025"/>
                <a:gridCol w="571500"/>
                <a:gridCol w="581025"/>
                <a:gridCol w="638904"/>
              </a:tblGrid>
              <a:tr h="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T13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Schuko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CEE16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Typ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Instal-lation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CH: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D: 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500 - 1500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1500 - 6000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957"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Strom-bezug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oft gratis oder Parkgebühr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Flatrate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(im Auto-Kaufpreis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5" name="Picture 7" descr="http://insideevs.com/wp-content/uploads/2015/02/tesla-supercharger-europ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65"/>
          <a:stretch/>
        </p:blipFill>
        <p:spPr bwMode="auto">
          <a:xfrm>
            <a:off x="-10549" y="-47625"/>
            <a:ext cx="6308483" cy="426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775" y="4467591"/>
            <a:ext cx="3495389" cy="23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553" y="137159"/>
            <a:ext cx="3350450" cy="28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90789" y="45433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www.goingelectric.de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www.e-driver.net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22622" y="2977464"/>
            <a:ext cx="578343" cy="502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0966" y="2977464"/>
            <a:ext cx="578343" cy="502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86738" y="2976485"/>
            <a:ext cx="581898" cy="510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43424" y="2976485"/>
            <a:ext cx="579198" cy="503156"/>
          </a:xfrm>
          <a:prstGeom prst="rect">
            <a:avLst/>
          </a:prstGeom>
        </p:spPr>
      </p:pic>
      <p:pic>
        <p:nvPicPr>
          <p:cNvPr id="1034" name="Picture 10" descr="http://u.jimdo.com/www63/o/s58a2950c59f7e0f8/img/ied20ac1c86b3cf18/1381581255/std/image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5656" y="2977371"/>
            <a:ext cx="589622" cy="5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eck 19"/>
          <p:cNvSpPr/>
          <p:nvPr/>
        </p:nvSpPr>
        <p:spPr>
          <a:xfrm>
            <a:off x="0" y="620106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  <p:sp>
        <p:nvSpPr>
          <p:cNvPr id="24" name="Textfeld 23"/>
          <p:cNvSpPr txBox="1"/>
          <p:nvPr/>
        </p:nvSpPr>
        <p:spPr>
          <a:xfrm>
            <a:off x="6446715" y="25908"/>
            <a:ext cx="747100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Aufladen</a:t>
            </a:r>
            <a:endParaRPr lang="en-US" sz="1100" b="1" i="1" dirty="0"/>
          </a:p>
        </p:txBody>
      </p:sp>
      <p:sp>
        <p:nvSpPr>
          <p:cNvPr id="25" name="Textfeld 24"/>
          <p:cNvSpPr txBox="1"/>
          <p:nvPr/>
        </p:nvSpPr>
        <p:spPr>
          <a:xfrm>
            <a:off x="7578539" y="4486641"/>
            <a:ext cx="888165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Kofferraum</a:t>
            </a:r>
            <a:endParaRPr lang="en-US" sz="1100" b="1" i="1" dirty="0"/>
          </a:p>
        </p:txBody>
      </p:sp>
      <p:sp>
        <p:nvSpPr>
          <p:cNvPr id="26" name="Textfeld 25"/>
          <p:cNvSpPr txBox="1"/>
          <p:nvPr/>
        </p:nvSpPr>
        <p:spPr>
          <a:xfrm>
            <a:off x="-4891" y="4400098"/>
            <a:ext cx="971521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Konstruktion</a:t>
            </a:r>
            <a:endParaRPr lang="en-US" sz="1100" b="1" i="1" dirty="0"/>
          </a:p>
        </p:txBody>
      </p:sp>
      <p:sp>
        <p:nvSpPr>
          <p:cNvPr id="27" name="Textfeld 26"/>
          <p:cNvSpPr txBox="1"/>
          <p:nvPr/>
        </p:nvSpPr>
        <p:spPr>
          <a:xfrm>
            <a:off x="0" y="0"/>
            <a:ext cx="997169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</a:t>
            </a:r>
            <a:endParaRPr lang="en-US" sz="11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3836" y="716525"/>
            <a:ext cx="3994099" cy="186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05794"/>
            <a:ext cx="6384200" cy="157991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5819775" y="4513311"/>
            <a:ext cx="593000" cy="200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A4-Papier (210x297 mm)</PresentationFormat>
  <Paragraphs>51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150</cp:revision>
  <cp:lastPrinted>2014-07-28T20:58:37Z</cp:lastPrinted>
  <dcterms:created xsi:type="dcterms:W3CDTF">2014-07-29T05:40:56Z</dcterms:created>
  <dcterms:modified xsi:type="dcterms:W3CDTF">2015-04-16T05:27:37Z</dcterms:modified>
</cp:coreProperties>
</file>