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92" y="-2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-net/" TargetMode="External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4.jpe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-61912"/>
            <a:ext cx="3062347" cy="23583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8467725" y="1392208"/>
            <a:ext cx="1427957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038975" y="-61913"/>
            <a:ext cx="2867025" cy="22298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pic>
        <p:nvPicPr>
          <p:cNvPr id="12" name="Picture 11" descr="Bildschirmfoto 2014-07-28 um 21.58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0779"/>
            <a:ext cx="4384167" cy="350310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092" t="-4643" r="-4086" b="-5095"/>
          <a:stretch/>
        </p:blipFill>
        <p:spPr bwMode="auto">
          <a:xfrm>
            <a:off x="0" y="5263738"/>
            <a:ext cx="4384167" cy="1586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455568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0300" y="3844437"/>
            <a:ext cx="3234870" cy="283860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"/>
          <a:stretch/>
        </p:blipFill>
        <p:spPr>
          <a:xfrm>
            <a:off x="4616450" y="2291715"/>
            <a:ext cx="3509841" cy="1904220"/>
          </a:xfrm>
          <a:prstGeom prst="rect">
            <a:avLst/>
          </a:prstGeom>
        </p:spPr>
      </p:pic>
      <p:pic>
        <p:nvPicPr>
          <p:cNvPr id="20" name="Picture 19" descr="model-s-app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5175" y="-20379"/>
            <a:ext cx="2790825" cy="2139663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Die Gesamtkosten bei einem Abschreibungszeitraum von 8 Jahren sind vergleichbar mit Benzinern aus der oberen Mittelklasse</a:t>
            </a:r>
          </a:p>
          <a:p>
            <a:endParaRPr lang="de-DE" sz="700" i="1" dirty="0" smtClean="0">
              <a:solidFill>
                <a:srgbClr val="800000"/>
              </a:solidFill>
            </a:endParaRPr>
          </a:p>
          <a:p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9" name="Picture 18" descr="model-s-app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21758" y="4509965"/>
            <a:ext cx="1330569" cy="2283287"/>
          </a:xfrm>
          <a:prstGeom prst="rect">
            <a:avLst/>
          </a:prstGeom>
        </p:spPr>
      </p:pic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2258" y="2167890"/>
            <a:ext cx="1338889" cy="217841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5717" y="3694105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18534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1.8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Fr. pro liter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0.2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Fr. pro kWh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3" name="TextBox 10"/>
          <p:cNvSpPr txBox="1"/>
          <p:nvPr/>
        </p:nvSpPr>
        <p:spPr>
          <a:xfrm>
            <a:off x="1937816" y="6650347"/>
            <a:ext cx="1572165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Benziner            Tesla Model 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Juli 2014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CHF Edition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6310" y="4930985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523634" y="4930985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61907" y="4930985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600</a:t>
            </a:r>
            <a:r>
              <a:rPr lang="de-CH" sz="750" b="1" dirty="0" smtClean="0"/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(0-5300U/min)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73"/>
          <a:stretch/>
        </p:blipFill>
        <p:spPr>
          <a:xfrm>
            <a:off x="4808984" y="6534150"/>
            <a:ext cx="3366186" cy="2862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5512" y="4179373"/>
            <a:ext cx="551607" cy="24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583115" y="5724226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4571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48" y="0"/>
            <a:ext cx="6308483" cy="6185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0789" y="36289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50251" y="3426142"/>
            <a:ext cx="3102541" cy="582307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16999"/>
              </p:ext>
            </p:extLst>
          </p:nvPr>
        </p:nvGraphicFramePr>
        <p:xfrm>
          <a:off x="6868282" y="3472763"/>
          <a:ext cx="2965348" cy="4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4384"/>
                <a:gridCol w="574384"/>
                <a:gridCol w="580152"/>
                <a:gridCol w="585918"/>
                <a:gridCol w="650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CH: meist vorhanden, Kosten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D: meist vorhanden,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500-1500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CHF</a:t>
                      </a:r>
                      <a:endParaRPr lang="de-DE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1500-6000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CHF</a:t>
                      </a:r>
                    </a:p>
                    <a:p>
                      <a:pPr algn="ctr"/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Strom oft gratis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 Auto- Kaufpreis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inklusive (Flatrate)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0"/>
          <p:cNvSpPr txBox="1"/>
          <p:nvPr/>
        </p:nvSpPr>
        <p:spPr>
          <a:xfrm>
            <a:off x="6750252" y="4061790"/>
            <a:ext cx="24364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Falls man den Strom selber zahlt kostet ein Mal von leer bis voll laden ca. 15 CHF -&gt; reicht für ca. </a:t>
            </a:r>
            <a:r>
              <a:rPr lang="de-DE" sz="700" i="1" dirty="0">
                <a:solidFill>
                  <a:srgbClr val="800000"/>
                </a:solidFill>
              </a:rPr>
              <a:t>4</a:t>
            </a:r>
            <a:r>
              <a:rPr lang="de-DE" sz="700" i="1" dirty="0" smtClean="0">
                <a:solidFill>
                  <a:srgbClr val="800000"/>
                </a:solidFill>
              </a:rPr>
              <a:t>00km</a:t>
            </a:r>
            <a:endParaRPr lang="de-DE" sz="700" i="1" dirty="0">
              <a:solidFill>
                <a:srgbClr val="80000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9104292" y="4061790"/>
            <a:ext cx="8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Langstrecken für immer gratis!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www.e-driver-net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88602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88602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88504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88504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88593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10"/>
          <p:cNvSpPr txBox="1"/>
          <p:nvPr/>
        </p:nvSpPr>
        <p:spPr>
          <a:xfrm>
            <a:off x="7877175" y="4498072"/>
            <a:ext cx="17362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Kofferraumvolumen im Vergleich</a:t>
            </a:r>
            <a:endParaRPr lang="de-DE" sz="800" i="1" dirty="0" smtClean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A4-Papier (210x297 mm)</PresentationFormat>
  <Paragraphs>39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110</cp:revision>
  <cp:lastPrinted>2014-07-28T20:58:37Z</cp:lastPrinted>
  <dcterms:created xsi:type="dcterms:W3CDTF">2014-07-29T05:40:56Z</dcterms:created>
  <dcterms:modified xsi:type="dcterms:W3CDTF">2014-08-04T18:01:24Z</dcterms:modified>
</cp:coreProperties>
</file>