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92" y="-2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04.08.2014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-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2" name="Picture 11" descr="Bildschirmfoto 2014-07-28 um 21.58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0779"/>
            <a:ext cx="4384167" cy="350310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38" t="-1948" r="-2620" b="-10537"/>
          <a:stretch/>
        </p:blipFill>
        <p:spPr bwMode="auto">
          <a:xfrm>
            <a:off x="-9890" y="5254150"/>
            <a:ext cx="4393527" cy="16153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23555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Juli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310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523634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61907" y="4930985"/>
            <a:ext cx="1164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50" b="1" dirty="0" smtClean="0"/>
              <a:t> </a:t>
            </a:r>
            <a:r>
              <a:rPr lang="de-CH" sz="7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620085" y="5743974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  <a:endParaRPr lang="de-DE" sz="800" i="1" dirty="0" smtClean="0">
              <a:solidFill>
                <a:srgbClr val="800000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7918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400-1300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1300-5000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12 €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www.e-driver-net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A4-Papier (210x297 mm)</PresentationFormat>
  <Paragraphs>38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115</cp:revision>
  <cp:lastPrinted>2014-07-28T20:58:37Z</cp:lastPrinted>
  <dcterms:created xsi:type="dcterms:W3CDTF">2014-07-29T05:40:56Z</dcterms:created>
  <dcterms:modified xsi:type="dcterms:W3CDTF">2014-08-04T18:00:38Z</dcterms:modified>
</cp:coreProperties>
</file>