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"/>
          <a:stretch/>
        </p:blipFill>
        <p:spPr>
          <a:xfrm>
            <a:off x="0" y="2167890"/>
            <a:ext cx="4395166" cy="335661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88" t="-4068" r="1874" b="-2192"/>
          <a:stretch/>
        </p:blipFill>
        <p:spPr bwMode="auto">
          <a:xfrm>
            <a:off x="7620" y="5235256"/>
            <a:ext cx="4376547" cy="1611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8013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1.4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Dezember 2014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7135" y="2750820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387 PS</a:t>
            </a:r>
            <a:endParaRPr lang="en-US" sz="9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839785" y="2750820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380 PS, 4x4</a:t>
            </a:r>
            <a:endParaRPr lang="en-US" sz="9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294231" y="2750820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b="1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700 PS, 4x4</a:t>
            </a:r>
            <a:endParaRPr lang="en-US" sz="900" b="1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4" y="5306076"/>
            <a:ext cx="3176354" cy="151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47918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400-1300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1300-5000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12 €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A4-Papier (210x297 mm)</PresentationFormat>
  <Paragraphs>39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131</cp:revision>
  <cp:lastPrinted>2014-07-28T20:58:37Z</cp:lastPrinted>
  <dcterms:created xsi:type="dcterms:W3CDTF">2014-07-29T05:40:56Z</dcterms:created>
  <dcterms:modified xsi:type="dcterms:W3CDTF">2014-12-08T19:56:23Z</dcterms:modified>
</cp:coreProperties>
</file>