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2.jpe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1487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 2015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740" y="5162550"/>
            <a:ext cx="3235372" cy="16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516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7578539" y="4486641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146</cp:revision>
  <cp:lastPrinted>2014-07-28T20:58:37Z</cp:lastPrinted>
  <dcterms:created xsi:type="dcterms:W3CDTF">2014-07-29T05:40:56Z</dcterms:created>
  <dcterms:modified xsi:type="dcterms:W3CDTF">2015-04-15T20:29:38Z</dcterms:modified>
</cp:coreProperties>
</file>