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BC3E3E"/>
    <a:srgbClr val="323654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608" y="-17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slamotorsclub.com/" TargetMode="External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13.png"/><Relationship Id="rId7" Type="http://schemas.openxmlformats.org/officeDocument/2006/relationships/hyperlink" Target="http://www.tff-forum.de/" TargetMode="External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2.png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slamotors.com/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://goo.gl/Syg41N" TargetMode="External"/><Relationship Id="rId15" Type="http://schemas.openxmlformats.org/officeDocument/2006/relationships/image" Target="../media/image19.jpeg"/><Relationship Id="rId10" Type="http://schemas.openxmlformats.org/officeDocument/2006/relationships/hyperlink" Target="http://www.e-driver.net/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://www.goingelectric.de/" TargetMode="Externa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6843653" y="0"/>
            <a:ext cx="3062347" cy="2296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April 2015</a:t>
            </a:r>
            <a:endParaRPr lang="de-CH" sz="1200" b="1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</a:t>
            </a:r>
            <a:endParaRPr lang="de-CH" sz="1200" b="1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 Edition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1" y="2222683"/>
            <a:ext cx="4528749" cy="288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88" t="-4068" r="1874" b="-2192"/>
          <a:stretch/>
        </p:blipFill>
        <p:spPr bwMode="auto">
          <a:xfrm>
            <a:off x="7620" y="5111494"/>
            <a:ext cx="4511239" cy="1735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3181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Gesamtkosten bei einem Abschreibungszeitraum von 8 Jahren im Vergleich zu einem Verbrenner aus der oberen Mittelklasse</a:t>
            </a:r>
            <a:endParaRPr lang="de-DE" sz="700" i="1" dirty="0">
              <a:solidFill>
                <a:srgbClr val="800000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82911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30000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€. </a:t>
                      </a:r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 liter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0.23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€ </a:t>
                      </a:r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 kWh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27" name="TextBox 10"/>
          <p:cNvSpPr txBox="1"/>
          <p:nvPr/>
        </p:nvSpPr>
        <p:spPr>
          <a:xfrm>
            <a:off x="3646755" y="5783979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6340" y="5160074"/>
            <a:ext cx="3290846" cy="164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hteck 34"/>
          <p:cNvSpPr/>
          <p:nvPr/>
        </p:nvSpPr>
        <p:spPr>
          <a:xfrm>
            <a:off x="8512258" y="1392208"/>
            <a:ext cx="1401712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7124148" y="0"/>
            <a:ext cx="2781852" cy="216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19" descr="model-s-app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5672" y="2167890"/>
            <a:ext cx="1337309" cy="2173313"/>
          </a:xfrm>
          <a:prstGeom prst="rect">
            <a:avLst/>
          </a:prstGeom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4377585"/>
            <a:ext cx="1340104" cy="209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4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4826" y="3478378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28783"/>
            <a:ext cx="1337310" cy="209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4948" y="27908"/>
            <a:ext cx="1337310" cy="210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feld 44"/>
          <p:cNvSpPr txBox="1"/>
          <p:nvPr/>
        </p:nvSpPr>
        <p:spPr>
          <a:xfrm>
            <a:off x="-9889" y="2225317"/>
            <a:ext cx="69740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Modelle</a:t>
            </a:r>
            <a:endParaRPr lang="en-US" sz="1100" b="1" i="1" dirty="0"/>
          </a:p>
        </p:txBody>
      </p:sp>
      <p:sp>
        <p:nvSpPr>
          <p:cNvPr id="46" name="Textfeld 45"/>
          <p:cNvSpPr txBox="1"/>
          <p:nvPr/>
        </p:nvSpPr>
        <p:spPr>
          <a:xfrm>
            <a:off x="4145" y="5112749"/>
            <a:ext cx="61725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Kosten</a:t>
            </a:r>
            <a:endParaRPr lang="en-US" sz="1100" b="1" i="1" dirty="0"/>
          </a:p>
        </p:txBody>
      </p:sp>
      <p:sp>
        <p:nvSpPr>
          <p:cNvPr id="48" name="Textfeld 47"/>
          <p:cNvSpPr txBox="1"/>
          <p:nvPr/>
        </p:nvSpPr>
        <p:spPr>
          <a:xfrm>
            <a:off x="8512258" y="6607893"/>
            <a:ext cx="8929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Mobile App</a:t>
            </a:r>
            <a:endParaRPr lang="en-US" sz="1100" b="1" i="1" dirty="0"/>
          </a:p>
        </p:txBody>
      </p:sp>
      <p:sp>
        <p:nvSpPr>
          <p:cNvPr id="49" name="Rechteck 48"/>
          <p:cNvSpPr/>
          <p:nvPr/>
        </p:nvSpPr>
        <p:spPr>
          <a:xfrm>
            <a:off x="461283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11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50"/>
          <a:stretch/>
        </p:blipFill>
        <p:spPr bwMode="auto">
          <a:xfrm>
            <a:off x="4621974" y="2219325"/>
            <a:ext cx="3653270" cy="35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feld 50"/>
          <p:cNvSpPr txBox="1"/>
          <p:nvPr/>
        </p:nvSpPr>
        <p:spPr>
          <a:xfrm>
            <a:off x="4621974" y="2225316"/>
            <a:ext cx="10532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Superchargers</a:t>
            </a:r>
            <a:endParaRPr lang="en-US" sz="1100" b="1" i="1" dirty="0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1974" y="5644223"/>
            <a:ext cx="3653270" cy="120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775" y="4467591"/>
            <a:ext cx="3495389" cy="23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0"/>
          <p:cNvSpPr txBox="1"/>
          <p:nvPr/>
        </p:nvSpPr>
        <p:spPr>
          <a:xfrm>
            <a:off x="7877175" y="4498072"/>
            <a:ext cx="17362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Kofferraumvolumen im Vergleich</a:t>
            </a:r>
          </a:p>
        </p:txBody>
      </p:sp>
      <p:sp>
        <p:nvSpPr>
          <p:cNvPr id="3" name="Rechteck 2"/>
          <p:cNvSpPr/>
          <p:nvPr/>
        </p:nvSpPr>
        <p:spPr>
          <a:xfrm>
            <a:off x="6447585" y="7620"/>
            <a:ext cx="3458548" cy="4429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553" y="137159"/>
            <a:ext cx="3350450" cy="28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90789" y="45433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5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5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www.goingelectric.de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www.e-driver.net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620106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  <p:sp>
        <p:nvSpPr>
          <p:cNvPr id="25" name="Textfeld 24"/>
          <p:cNvSpPr txBox="1"/>
          <p:nvPr/>
        </p:nvSpPr>
        <p:spPr>
          <a:xfrm>
            <a:off x="6446715" y="25908"/>
            <a:ext cx="747100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Aufladen</a:t>
            </a:r>
            <a:endParaRPr lang="en-US" sz="1100" b="1" i="1" dirty="0"/>
          </a:p>
        </p:txBody>
      </p:sp>
      <p:sp>
        <p:nvSpPr>
          <p:cNvPr id="26" name="Textfeld 25"/>
          <p:cNvSpPr txBox="1"/>
          <p:nvPr/>
        </p:nvSpPr>
        <p:spPr>
          <a:xfrm>
            <a:off x="6447585" y="6304940"/>
            <a:ext cx="888165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Kofferraum</a:t>
            </a:r>
            <a:endParaRPr lang="en-US" sz="1100" b="1" i="1" dirty="0"/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80047"/>
              </p:ext>
            </p:extLst>
          </p:nvPr>
        </p:nvGraphicFramePr>
        <p:xfrm>
          <a:off x="6465764" y="3327242"/>
          <a:ext cx="3374290" cy="8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85"/>
                <a:gridCol w="573051"/>
                <a:gridCol w="581025"/>
                <a:gridCol w="571500"/>
                <a:gridCol w="581025"/>
                <a:gridCol w="638904"/>
              </a:tblGrid>
              <a:tr h="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T13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Schuko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CEE16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Typ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Instal-lation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CH: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D: 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500 - 1500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1500 - 6000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957"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Strom-bezug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oft gratis oder Parkgebühr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Flatrate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(im Auto-Kaufpreis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22622" y="2977464"/>
            <a:ext cx="578343" cy="502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0966" y="2977464"/>
            <a:ext cx="578343" cy="502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86738" y="2976485"/>
            <a:ext cx="581898" cy="510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43424" y="2976485"/>
            <a:ext cx="579198" cy="503156"/>
          </a:xfrm>
          <a:prstGeom prst="rect">
            <a:avLst/>
          </a:prstGeom>
        </p:spPr>
      </p:pic>
      <p:pic>
        <p:nvPicPr>
          <p:cNvPr id="1034" name="Picture 10" descr="http://u.jimdo.com/www63/o/s58a2950c59f7e0f8/img/ied20ac1c86b3cf18/1381581255/std/image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5656" y="2977371"/>
            <a:ext cx="589622" cy="5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7" descr="http://insideevs.com/wp-content/uploads/2015/02/tesla-supercharger-europe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65"/>
          <a:stretch/>
        </p:blipFill>
        <p:spPr bwMode="auto">
          <a:xfrm>
            <a:off x="-10549" y="-47625"/>
            <a:ext cx="6308483" cy="426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-4891" y="4400098"/>
            <a:ext cx="971521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Konstruktion</a:t>
            </a:r>
            <a:endParaRPr lang="en-US" sz="1100" b="1" i="1" dirty="0"/>
          </a:p>
        </p:txBody>
      </p:sp>
      <p:sp>
        <p:nvSpPr>
          <p:cNvPr id="35" name="Textfeld 34"/>
          <p:cNvSpPr txBox="1"/>
          <p:nvPr/>
        </p:nvSpPr>
        <p:spPr>
          <a:xfrm>
            <a:off x="0" y="0"/>
            <a:ext cx="997169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</a:t>
            </a:r>
            <a:endParaRPr lang="en-US" sz="1100" b="1" i="1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3836" y="716525"/>
            <a:ext cx="3994099" cy="186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05794"/>
            <a:ext cx="6384200" cy="1579915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5819775" y="4513311"/>
            <a:ext cx="593000" cy="200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A4-Papier (210x297 mm)</PresentationFormat>
  <Paragraphs>51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147</cp:revision>
  <cp:lastPrinted>2014-07-28T20:58:37Z</cp:lastPrinted>
  <dcterms:created xsi:type="dcterms:W3CDTF">2014-07-29T05:40:56Z</dcterms:created>
  <dcterms:modified xsi:type="dcterms:W3CDTF">2015-04-15T20:29:34Z</dcterms:modified>
</cp:coreProperties>
</file>