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jpeg"/><Relationship Id="rId9" Type="http://schemas.openxmlformats.org/officeDocument/2006/relationships/hyperlink" Target="http://www.teslamotorscl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134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1.40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12" y="5177280"/>
            <a:ext cx="3190683" cy="158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7585" y="7620"/>
            <a:ext cx="3458548" cy="3988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54893"/>
              </p:ext>
            </p:extLst>
          </p:nvPr>
        </p:nvGraphicFramePr>
        <p:xfrm>
          <a:off x="6465764" y="3025490"/>
          <a:ext cx="3374290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52" y="321227"/>
            <a:ext cx="3364975" cy="286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41" y="4309143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50005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6447585" y="4087400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A4-Papier (210x297 mm)</PresentationFormat>
  <Paragraphs>52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154</cp:revision>
  <cp:lastPrinted>2014-07-28T20:58:37Z</cp:lastPrinted>
  <dcterms:created xsi:type="dcterms:W3CDTF">2014-07-29T05:40:56Z</dcterms:created>
  <dcterms:modified xsi:type="dcterms:W3CDTF">2015-04-17T19:09:55Z</dcterms:modified>
</cp:coreProperties>
</file>